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57" r:id="rId2"/>
    <p:sldId id="257" r:id="rId3"/>
    <p:sldId id="515" r:id="rId4"/>
    <p:sldId id="517" r:id="rId5"/>
    <p:sldId id="521" r:id="rId6"/>
    <p:sldId id="520" r:id="rId7"/>
    <p:sldId id="518" r:id="rId8"/>
    <p:sldId id="522" r:id="rId9"/>
    <p:sldId id="523" r:id="rId10"/>
    <p:sldId id="263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515"/>
            <p14:sldId id="517"/>
            <p14:sldId id="521"/>
            <p14:sldId id="520"/>
            <p14:sldId id="518"/>
            <p14:sldId id="522"/>
            <p14:sldId id="523"/>
          </p14:sldIdLst>
        </p14:section>
        <p14:section name="Namnlöst avsnitt" id="{8B6C1C04-D68E-4EBE-B0B3-C59E7BDDBE57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D17"/>
    <a:srgbClr val="B8D68D"/>
    <a:srgbClr val="A0CB72"/>
    <a:srgbClr val="87B057"/>
    <a:srgbClr val="0D0D0D"/>
    <a:srgbClr val="C6BCB3"/>
    <a:srgbClr val="E4E4E4"/>
    <a:srgbClr val="E0E0E2"/>
    <a:srgbClr val="561827"/>
    <a:srgbClr val="5A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33" autoAdjust="0"/>
    <p:restoredTop sz="96247" autoAdjust="0"/>
  </p:normalViewPr>
  <p:slideViewPr>
    <p:cSldViewPr snapToGrid="0" snapToObjects="1">
      <p:cViewPr>
        <p:scale>
          <a:sx n="75" d="100"/>
          <a:sy n="75" d="100"/>
        </p:scale>
        <p:origin x="1554" y="780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2024-04-22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742950" indent="-28575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2.42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ladokkonsortiet.se.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inte vara med?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Tack för idag!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22 april 2024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2.42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1E9175-E511-7A93-A7BF-2CD8600A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FFF7A8-23F3-5554-5199-FCE018189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Tillgodoräknande</a:t>
            </a:r>
          </a:p>
          <a:p>
            <a:r>
              <a:rPr lang="sv-SE" sz="2000" dirty="0"/>
              <a:t>Examen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058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A750BD-EE9F-E740-E419-0C8294C41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Utbildningsinformation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ED78D2-6ED0-C265-7D38-F56300877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Nu visas inte menyvalet "Flytta" för kurspaketeringstillfällen i status komplett.</a:t>
            </a:r>
          </a:p>
          <a:p>
            <a:r>
              <a:rPr lang="sv-SE" dirty="0"/>
              <a:t>En felaktig text, som visades när användare angav "Används ej" för attributet "Huvudområde med fördjupning", har tagits bort.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2B29621-1B3F-2CEE-89A1-4AE5EE0BA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143" y="2835921"/>
            <a:ext cx="7640116" cy="123842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E6783C1A-B261-A046-01FE-F061595C7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744" y="2040956"/>
            <a:ext cx="9535856" cy="2238687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7EE9B761-A9EF-D1A5-CD20-6DD4366C61CA}"/>
              </a:ext>
            </a:extLst>
          </p:cNvPr>
          <p:cNvSpPr/>
          <p:nvPr/>
        </p:nvSpPr>
        <p:spPr>
          <a:xfrm>
            <a:off x="9654989" y="3464097"/>
            <a:ext cx="699247" cy="8245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198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>
            <a:extLst>
              <a:ext uri="{FF2B5EF4-FFF2-40B4-BE49-F238E27FC236}">
                <a16:creationId xmlns:a16="http://schemas.microsoft.com/office/drawing/2014/main" id="{40E17B1B-AEE9-BC2A-5ECA-A5249A161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762" y="2336170"/>
            <a:ext cx="6325121" cy="1426413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FC4F37DE-88A8-56F1-6473-2249F6DE1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7267" y="2730617"/>
            <a:ext cx="6705971" cy="296753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934972F7-1374-45DF-3042-4595CD76F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/>
          <a:lstStyle/>
          <a:p>
            <a:r>
              <a:rPr lang="sv-SE" dirty="0"/>
              <a:t>Studiedeltagande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1B53EE-3372-20D4-1423-6AA11CAC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3900145"/>
          </a:xfrm>
        </p:spPr>
        <p:txBody>
          <a:bodyPr/>
          <a:lstStyle/>
          <a:p>
            <a:r>
              <a:rPr lang="sv-SE" dirty="0"/>
              <a:t>Vid omregistrering på kurstillfälle föreslås nu enbart studentens återstående högskolepoäng på kursen som omfattning. Detta gäller endast kurstillfällen med en studieperiod.</a:t>
            </a:r>
            <a:br>
              <a:rPr lang="sv-SE" dirty="0"/>
            </a:br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B0475E0-CB9E-1124-4342-2B69D41340DA}"/>
              </a:ext>
            </a:extLst>
          </p:cNvPr>
          <p:cNvSpPr/>
          <p:nvPr/>
        </p:nvSpPr>
        <p:spPr>
          <a:xfrm>
            <a:off x="2967318" y="2345135"/>
            <a:ext cx="788894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0E2D363C-28AE-DDF2-9610-93AB6D0ECD14}"/>
              </a:ext>
            </a:extLst>
          </p:cNvPr>
          <p:cNvSpPr/>
          <p:nvPr/>
        </p:nvSpPr>
        <p:spPr>
          <a:xfrm>
            <a:off x="9078148" y="4965704"/>
            <a:ext cx="569780" cy="70366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60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4815C2-1BA6-B622-34A5-7B8D912A3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/>
          <a:lstStyle/>
          <a:p>
            <a:r>
              <a:rPr lang="sv-SE" dirty="0"/>
              <a:t>Resultat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9BC669-BFA5-F9EB-2628-CFC6749DC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3900145"/>
          </a:xfrm>
        </p:spPr>
        <p:txBody>
          <a:bodyPr/>
          <a:lstStyle/>
          <a:p>
            <a:r>
              <a:rPr lang="sv-SE" dirty="0"/>
              <a:t>Hanteringen av </a:t>
            </a:r>
            <a:r>
              <a:rPr lang="sv-SE" dirty="0" err="1"/>
              <a:t>återautentiseringen</a:t>
            </a:r>
            <a:r>
              <a:rPr lang="sv-SE" dirty="0"/>
              <a:t> har förbättrats så Firefox inte längre blockerar ny flik för inloggning vid attestering. </a:t>
            </a:r>
          </a:p>
          <a:p>
            <a:pPr lvl="1"/>
            <a:r>
              <a:rPr lang="sv-SE" dirty="0"/>
              <a:t>Felet kvarstår i Safari.</a:t>
            </a:r>
          </a:p>
          <a:p>
            <a:r>
              <a:rPr lang="sv-SE" dirty="0"/>
              <a:t>I rapporterings- och attesteringsvyn visas nu även tidpunkt för attestering i rutan "Information om resultatet".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F2B5BD7-E755-CDBB-C31F-064BE3424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473" y="3072332"/>
            <a:ext cx="9834280" cy="3821408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E5040EFE-0214-1ABB-51E6-B0F8EF62152E}"/>
              </a:ext>
            </a:extLst>
          </p:cNvPr>
          <p:cNvSpPr/>
          <p:nvPr/>
        </p:nvSpPr>
        <p:spPr>
          <a:xfrm>
            <a:off x="10061575" y="5854700"/>
            <a:ext cx="317500" cy="1682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B530C40-B5E1-C04C-8D52-6B524BAA4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9373" y="2438396"/>
            <a:ext cx="7544853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1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EAA3F6-CE26-7B21-179C-91FA654FA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/>
          <a:lstStyle/>
          <a:p>
            <a:r>
              <a:rPr lang="sv-SE" dirty="0"/>
              <a:t>Tillgodoräknande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D27E31-42C6-281A-0789-CB3568826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3900145"/>
          </a:xfrm>
        </p:spPr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I Ladok för studenter finns nu ett obligatoriskt steg i ansökan om tillgodoräknande för att kontrollera sin e-postadress.</a:t>
            </a:r>
          </a:p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Det går nu att handlägga och besluta om flera tillgodoräknanden i samma ärende.</a:t>
            </a:r>
          </a:p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I vyn för beslutade tillgodoräknanden finns nu en tidslinje som visar händelser som sker efter att tillgodoräknandet är beslutat. I tidslinjen finns även en länk till det ärende där beslutet fattades.</a:t>
            </a:r>
          </a:p>
        </p:txBody>
      </p:sp>
    </p:spTree>
    <p:extLst>
      <p:ext uri="{BB962C8B-B14F-4D97-AF65-F5344CB8AC3E}">
        <p14:creationId xmlns:p14="http://schemas.microsoft.com/office/powerpoint/2010/main" val="1771873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EAA3F6-CE26-7B21-179C-91FA654FA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/>
          <a:lstStyle/>
          <a:p>
            <a:r>
              <a:rPr lang="sv-SE" dirty="0"/>
              <a:t>Examen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D27E31-42C6-281A-0789-CB3568826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3900145"/>
          </a:xfrm>
        </p:spPr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Det går nu att justera studentens namn direkt i ett bevisärende. Justeringen påverkar endast det aktuella bevisdokumentet och inte andra delar av Ladok. </a:t>
            </a:r>
          </a:p>
          <a:p>
            <a:pPr lvl="1">
              <a:buClr>
                <a:srgbClr val="C00000"/>
              </a:buClr>
            </a:pPr>
            <a:r>
              <a:rPr lang="sv-SE" dirty="0"/>
              <a:t>Ny systemaktivitet: "Bevis: Ändra students namn vid utfärdande av bevis"</a:t>
            </a:r>
          </a:p>
          <a:p>
            <a:pPr lvl="1">
              <a:buClr>
                <a:srgbClr val="C00000"/>
              </a:buClr>
            </a:pPr>
            <a:r>
              <a:rPr lang="sv-SE" dirty="0"/>
              <a:t>Den tidigare hanteringen (som krävde en nationell systemaktivitet) är borttagen.</a:t>
            </a:r>
          </a:p>
        </p:txBody>
      </p:sp>
    </p:spTree>
    <p:extLst>
      <p:ext uri="{BB962C8B-B14F-4D97-AF65-F5344CB8AC3E}">
        <p14:creationId xmlns:p14="http://schemas.microsoft.com/office/powerpoint/2010/main" val="278439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erson wearing Apple watch">
            <a:extLst>
              <a:ext uri="{FF2B5EF4-FFF2-40B4-BE49-F238E27FC236}">
                <a16:creationId xmlns:a16="http://schemas.microsoft.com/office/drawing/2014/main" id="{049599DC-EDCF-B669-0A68-1CDA12C01A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7" t="10440" r="10746" b="3192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F6BB2D7-488B-2042-69DD-E995AA92D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Förlängda tider för uppgraderingar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3D00F4-21C8-4205-E7D1-8EB1F71C5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Utbildningsmiljön klar senast 11:00</a:t>
            </a:r>
          </a:p>
          <a:p>
            <a:r>
              <a:rPr lang="sv-SE" dirty="0"/>
              <a:t>Produktionsmiljön klar senast 9:30</a:t>
            </a:r>
          </a:p>
        </p:txBody>
      </p:sp>
    </p:spTree>
    <p:extLst>
      <p:ext uri="{BB962C8B-B14F-4D97-AF65-F5344CB8AC3E}">
        <p14:creationId xmlns:p14="http://schemas.microsoft.com/office/powerpoint/2010/main" val="2439008579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22504</TotalTime>
  <Words>309</Words>
  <Application>Microsoft Office PowerPoint</Application>
  <PresentationFormat>Bredbild</PresentationFormat>
  <Paragraphs>38</Paragraphs>
  <Slides>10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 3</vt:lpstr>
      <vt:lpstr>Rubriksidor</vt:lpstr>
      <vt:lpstr>PowerPoint-presentation</vt:lpstr>
      <vt:lpstr>Demo av version 2.42</vt:lpstr>
      <vt:lpstr>Detta kommer demonstreras:</vt:lpstr>
      <vt:lpstr>Utbildningsinformation</vt:lpstr>
      <vt:lpstr>Studiedeltagande</vt:lpstr>
      <vt:lpstr>Resultat</vt:lpstr>
      <vt:lpstr>Tillgodoräknande</vt:lpstr>
      <vt:lpstr>Examen</vt:lpstr>
      <vt:lpstr>Förlängda tider för uppgraderingar</vt:lpstr>
      <vt:lpstr>Tack för idag!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1307</cp:revision>
  <dcterms:created xsi:type="dcterms:W3CDTF">2021-02-26T13:28:00Z</dcterms:created>
  <dcterms:modified xsi:type="dcterms:W3CDTF">2024-04-22T09:34:58Z</dcterms:modified>
</cp:coreProperties>
</file>