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2"/>
  </p:notesMasterIdLst>
  <p:sldIdLst>
    <p:sldId id="357" r:id="rId2"/>
    <p:sldId id="257" r:id="rId3"/>
    <p:sldId id="490" r:id="rId4"/>
    <p:sldId id="495" r:id="rId5"/>
    <p:sldId id="510" r:id="rId6"/>
    <p:sldId id="497" r:id="rId7"/>
    <p:sldId id="511" r:id="rId8"/>
    <p:sldId id="509" r:id="rId9"/>
    <p:sldId id="502" r:id="rId10"/>
    <p:sldId id="503" r:id="rId11"/>
    <p:sldId id="505" r:id="rId12"/>
    <p:sldId id="507" r:id="rId13"/>
    <p:sldId id="501" r:id="rId14"/>
    <p:sldId id="512" r:id="rId15"/>
    <p:sldId id="508" r:id="rId16"/>
    <p:sldId id="496" r:id="rId17"/>
    <p:sldId id="263" r:id="rId18"/>
    <p:sldId id="500" r:id="rId19"/>
    <p:sldId id="487" r:id="rId20"/>
    <p:sldId id="498" r:id="rId21"/>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40DE8CDD-35DF-4D33-AB4B-9237AEAE4DCB}">
          <p14:sldIdLst>
            <p14:sldId id="357"/>
            <p14:sldId id="257"/>
            <p14:sldId id="490"/>
            <p14:sldId id="495"/>
            <p14:sldId id="510"/>
            <p14:sldId id="497"/>
            <p14:sldId id="511"/>
            <p14:sldId id="509"/>
            <p14:sldId id="502"/>
            <p14:sldId id="503"/>
            <p14:sldId id="505"/>
            <p14:sldId id="507"/>
            <p14:sldId id="501"/>
            <p14:sldId id="512"/>
            <p14:sldId id="508"/>
            <p14:sldId id="496"/>
          </p14:sldIdLst>
        </p14:section>
        <p14:section name="Namnlöst avsnitt" id="{8B6C1C04-D68E-4EBE-B0B3-C59E7BDDBE57}">
          <p14:sldIdLst>
            <p14:sldId id="263"/>
            <p14:sldId id="500"/>
            <p14:sldId id="487"/>
            <p14:sldId id="498"/>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ara Nordström" initials="KN" lastIdx="1" clrIdx="0">
    <p:extLst>
      <p:ext uri="{19B8F6BF-5375-455C-9EA6-DF929625EA0E}">
        <p15:presenceInfo xmlns:p15="http://schemas.microsoft.com/office/powerpoint/2012/main" userId="S::klara.nordstrom@mau.se::bbcbc8ff-0c7d-4692-a113-a5ac31615ef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6BCB3"/>
    <a:srgbClr val="E4E4E4"/>
    <a:srgbClr val="E0E0E2"/>
    <a:srgbClr val="561827"/>
    <a:srgbClr val="5A2731"/>
    <a:srgbClr val="6C4F00"/>
    <a:srgbClr val="FF6600"/>
    <a:srgbClr val="000000"/>
    <a:srgbClr val="FFFFFF"/>
    <a:srgbClr val="0E72E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353" autoAdjust="0"/>
    <p:restoredTop sz="93220" autoAdjust="0"/>
  </p:normalViewPr>
  <p:slideViewPr>
    <p:cSldViewPr snapToGrid="0" snapToObjects="1">
      <p:cViewPr>
        <p:scale>
          <a:sx n="100" d="100"/>
          <a:sy n="100" d="100"/>
        </p:scale>
        <p:origin x="834" y="72"/>
      </p:cViewPr>
      <p:guideLst/>
    </p:cSldViewPr>
  </p:slideViewPr>
  <p:outlineViewPr>
    <p:cViewPr>
      <p:scale>
        <a:sx n="33" d="100"/>
        <a:sy n="33" d="100"/>
      </p:scale>
      <p:origin x="0" y="-5610"/>
    </p:cViewPr>
  </p:outlineViewPr>
  <p:notesTextViewPr>
    <p:cViewPr>
      <p:scale>
        <a:sx n="1" d="1"/>
        <a:sy n="1" d="1"/>
      </p:scale>
      <p:origin x="0" y="0"/>
    </p:cViewPr>
  </p:notesTextViewPr>
  <p:notesViewPr>
    <p:cSldViewPr snapToGrid="0" snapToObjects="1">
      <p:cViewPr varScale="1">
        <p:scale>
          <a:sx n="87" d="100"/>
          <a:sy n="87" d="100"/>
        </p:scale>
        <p:origin x="3840"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D009E49-57A3-4974-9992-298F5ABA5A6D}" type="datetimeFigureOut">
              <a:rPr lang="sv-SE" smtClean="0"/>
              <a:t>2024-03-08</a:t>
            </a:fld>
            <a:endParaRPr lang="sv-S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57A14AB-BBD0-4A47-B68D-F3F98AAE2723}" type="slidenum">
              <a:rPr lang="sv-SE" smtClean="0"/>
              <a:t>‹#›</a:t>
            </a:fld>
            <a:endParaRPr lang="sv-SE"/>
          </a:p>
        </p:txBody>
      </p:sp>
    </p:spTree>
    <p:extLst>
      <p:ext uri="{BB962C8B-B14F-4D97-AF65-F5344CB8AC3E}">
        <p14:creationId xmlns:p14="http://schemas.microsoft.com/office/powerpoint/2010/main" val="625810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57A14AB-BBD0-4A47-B68D-F3F98AAE2723}" type="slidenum">
              <a:rPr lang="sv-SE" smtClean="0"/>
              <a:t>1</a:t>
            </a:fld>
            <a:endParaRPr lang="sv-SE"/>
          </a:p>
        </p:txBody>
      </p:sp>
    </p:spTree>
    <p:extLst>
      <p:ext uri="{BB962C8B-B14F-4D97-AF65-F5344CB8AC3E}">
        <p14:creationId xmlns:p14="http://schemas.microsoft.com/office/powerpoint/2010/main" val="31801874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34299F-618A-C6EA-34DC-D51B3F199B9E}"/>
            </a:ext>
          </a:extLst>
        </p:cNvPr>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ADE26B37-2114-2D62-933E-6FDEA710EDFC}"/>
              </a:ext>
            </a:extLst>
          </p:cNvPr>
          <p:cNvSpPr>
            <a:spLocks noGrp="1" noRot="1" noChangeAspect="1"/>
          </p:cNvSpPr>
          <p:nvPr>
            <p:ph type="sldImg"/>
          </p:nvPr>
        </p:nvSpPr>
        <p:spPr/>
      </p:sp>
      <p:sp>
        <p:nvSpPr>
          <p:cNvPr id="3" name="Platshållare för anteckningar 2">
            <a:extLst>
              <a:ext uri="{FF2B5EF4-FFF2-40B4-BE49-F238E27FC236}">
                <a16:creationId xmlns:a16="http://schemas.microsoft.com/office/drawing/2014/main" id="{083D5073-9C57-6522-9EDB-1BD906B9AAA4}"/>
              </a:ext>
            </a:extLst>
          </p:cNvPr>
          <p:cNvSpPr>
            <a:spLocks noGrp="1"/>
          </p:cNvSpPr>
          <p:nvPr>
            <p:ph type="body" idx="1"/>
          </p:nvPr>
        </p:nvSpPr>
        <p:spPr/>
        <p:txBody>
          <a:bodyPr/>
          <a:lstStyle/>
          <a:p>
            <a:endParaRPr lang="sv-SE" dirty="0"/>
          </a:p>
        </p:txBody>
      </p:sp>
      <p:sp>
        <p:nvSpPr>
          <p:cNvPr id="4" name="Platshållare för bildnummer 3">
            <a:extLst>
              <a:ext uri="{FF2B5EF4-FFF2-40B4-BE49-F238E27FC236}">
                <a16:creationId xmlns:a16="http://schemas.microsoft.com/office/drawing/2014/main" id="{9B96C0CB-5E7B-1B97-AA33-DA78AF956E26}"/>
              </a:ext>
            </a:extLst>
          </p:cNvPr>
          <p:cNvSpPr>
            <a:spLocks noGrp="1"/>
          </p:cNvSpPr>
          <p:nvPr>
            <p:ph type="sldNum" sz="quarter" idx="5"/>
          </p:nvPr>
        </p:nvSpPr>
        <p:spPr/>
        <p:txBody>
          <a:bodyPr/>
          <a:lstStyle/>
          <a:p>
            <a:fld id="{457A14AB-BBD0-4A47-B68D-F3F98AAE2723}" type="slidenum">
              <a:rPr lang="sv-SE" smtClean="0"/>
              <a:t>10</a:t>
            </a:fld>
            <a:endParaRPr lang="sv-SE"/>
          </a:p>
        </p:txBody>
      </p:sp>
    </p:spTree>
    <p:extLst>
      <p:ext uri="{BB962C8B-B14F-4D97-AF65-F5344CB8AC3E}">
        <p14:creationId xmlns:p14="http://schemas.microsoft.com/office/powerpoint/2010/main" val="24134309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60FE5E-415F-6510-2944-5BFA2323FF6B}"/>
            </a:ext>
          </a:extLst>
        </p:cNvPr>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6A9810C1-F867-63EE-0786-4C707BC65B7D}"/>
              </a:ext>
            </a:extLst>
          </p:cNvPr>
          <p:cNvSpPr>
            <a:spLocks noGrp="1" noRot="1" noChangeAspect="1"/>
          </p:cNvSpPr>
          <p:nvPr>
            <p:ph type="sldImg"/>
          </p:nvPr>
        </p:nvSpPr>
        <p:spPr/>
      </p:sp>
      <p:sp>
        <p:nvSpPr>
          <p:cNvPr id="3" name="Platshållare för anteckningar 2">
            <a:extLst>
              <a:ext uri="{FF2B5EF4-FFF2-40B4-BE49-F238E27FC236}">
                <a16:creationId xmlns:a16="http://schemas.microsoft.com/office/drawing/2014/main" id="{3DB0186B-9FF8-711C-A716-5672DEF2C143}"/>
              </a:ext>
            </a:extLst>
          </p:cNvPr>
          <p:cNvSpPr>
            <a:spLocks noGrp="1"/>
          </p:cNvSpPr>
          <p:nvPr>
            <p:ph type="body" idx="1"/>
          </p:nvPr>
        </p:nvSpPr>
        <p:spPr/>
        <p:txBody>
          <a:bodyPr/>
          <a:lstStyle/>
          <a:p>
            <a:endParaRPr lang="sv-SE" dirty="0"/>
          </a:p>
        </p:txBody>
      </p:sp>
      <p:sp>
        <p:nvSpPr>
          <p:cNvPr id="4" name="Platshållare för bildnummer 3">
            <a:extLst>
              <a:ext uri="{FF2B5EF4-FFF2-40B4-BE49-F238E27FC236}">
                <a16:creationId xmlns:a16="http://schemas.microsoft.com/office/drawing/2014/main" id="{B4357E82-9275-126F-9819-06A39F44DC7A}"/>
              </a:ext>
            </a:extLst>
          </p:cNvPr>
          <p:cNvSpPr>
            <a:spLocks noGrp="1"/>
          </p:cNvSpPr>
          <p:nvPr>
            <p:ph type="sldNum" sz="quarter" idx="5"/>
          </p:nvPr>
        </p:nvSpPr>
        <p:spPr/>
        <p:txBody>
          <a:bodyPr/>
          <a:lstStyle/>
          <a:p>
            <a:fld id="{457A14AB-BBD0-4A47-B68D-F3F98AAE2723}" type="slidenum">
              <a:rPr lang="sv-SE" smtClean="0"/>
              <a:t>11</a:t>
            </a:fld>
            <a:endParaRPr lang="sv-SE"/>
          </a:p>
        </p:txBody>
      </p:sp>
    </p:spTree>
    <p:extLst>
      <p:ext uri="{BB962C8B-B14F-4D97-AF65-F5344CB8AC3E}">
        <p14:creationId xmlns:p14="http://schemas.microsoft.com/office/powerpoint/2010/main" val="6823787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F2E312-6374-EAE4-6529-193B769B77B4}"/>
            </a:ext>
          </a:extLst>
        </p:cNvPr>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C28F3037-E15A-9723-6A3A-A8C750465B0E}"/>
              </a:ext>
            </a:extLst>
          </p:cNvPr>
          <p:cNvSpPr>
            <a:spLocks noGrp="1" noRot="1" noChangeAspect="1"/>
          </p:cNvSpPr>
          <p:nvPr>
            <p:ph type="sldImg"/>
          </p:nvPr>
        </p:nvSpPr>
        <p:spPr/>
      </p:sp>
      <p:sp>
        <p:nvSpPr>
          <p:cNvPr id="3" name="Platshållare för anteckningar 2">
            <a:extLst>
              <a:ext uri="{FF2B5EF4-FFF2-40B4-BE49-F238E27FC236}">
                <a16:creationId xmlns:a16="http://schemas.microsoft.com/office/drawing/2014/main" id="{290A8C4D-0DED-09F5-0480-254841569E9A}"/>
              </a:ext>
            </a:extLst>
          </p:cNvPr>
          <p:cNvSpPr>
            <a:spLocks noGrp="1"/>
          </p:cNvSpPr>
          <p:nvPr>
            <p:ph type="body" idx="1"/>
          </p:nvPr>
        </p:nvSpPr>
        <p:spPr/>
        <p:txBody>
          <a:bodyPr/>
          <a:lstStyle/>
          <a:p>
            <a:endParaRPr lang="sv-SE" dirty="0"/>
          </a:p>
        </p:txBody>
      </p:sp>
      <p:sp>
        <p:nvSpPr>
          <p:cNvPr id="4" name="Platshållare för bildnummer 3">
            <a:extLst>
              <a:ext uri="{FF2B5EF4-FFF2-40B4-BE49-F238E27FC236}">
                <a16:creationId xmlns:a16="http://schemas.microsoft.com/office/drawing/2014/main" id="{75F16A08-8BF1-BC4D-1B5D-6AE07D6B94B8}"/>
              </a:ext>
            </a:extLst>
          </p:cNvPr>
          <p:cNvSpPr>
            <a:spLocks noGrp="1"/>
          </p:cNvSpPr>
          <p:nvPr>
            <p:ph type="sldNum" sz="quarter" idx="5"/>
          </p:nvPr>
        </p:nvSpPr>
        <p:spPr/>
        <p:txBody>
          <a:bodyPr/>
          <a:lstStyle/>
          <a:p>
            <a:fld id="{457A14AB-BBD0-4A47-B68D-F3F98AAE2723}" type="slidenum">
              <a:rPr lang="sv-SE" smtClean="0"/>
              <a:t>12</a:t>
            </a:fld>
            <a:endParaRPr lang="sv-SE"/>
          </a:p>
        </p:txBody>
      </p:sp>
    </p:spTree>
    <p:extLst>
      <p:ext uri="{BB962C8B-B14F-4D97-AF65-F5344CB8AC3E}">
        <p14:creationId xmlns:p14="http://schemas.microsoft.com/office/powerpoint/2010/main" val="32568114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9E9A10-F8ED-B2BB-65CA-75082B70CD1E}"/>
            </a:ext>
          </a:extLst>
        </p:cNvPr>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426B1C57-298D-B003-B549-8C78558F6022}"/>
              </a:ext>
            </a:extLst>
          </p:cNvPr>
          <p:cNvSpPr>
            <a:spLocks noGrp="1" noRot="1" noChangeAspect="1"/>
          </p:cNvSpPr>
          <p:nvPr>
            <p:ph type="sldImg"/>
          </p:nvPr>
        </p:nvSpPr>
        <p:spPr/>
      </p:sp>
      <p:sp>
        <p:nvSpPr>
          <p:cNvPr id="3" name="Platshållare för anteckningar 2">
            <a:extLst>
              <a:ext uri="{FF2B5EF4-FFF2-40B4-BE49-F238E27FC236}">
                <a16:creationId xmlns:a16="http://schemas.microsoft.com/office/drawing/2014/main" id="{0CD28519-264B-23B2-0E2B-D46EC60C33BE}"/>
              </a:ext>
            </a:extLst>
          </p:cNvPr>
          <p:cNvSpPr>
            <a:spLocks noGrp="1"/>
          </p:cNvSpPr>
          <p:nvPr>
            <p:ph type="body" idx="1"/>
          </p:nvPr>
        </p:nvSpPr>
        <p:spPr/>
        <p:txBody>
          <a:bodyPr/>
          <a:lstStyle/>
          <a:p>
            <a:endParaRPr lang="sv-SE" dirty="0"/>
          </a:p>
        </p:txBody>
      </p:sp>
      <p:sp>
        <p:nvSpPr>
          <p:cNvPr id="4" name="Platshållare för bildnummer 3">
            <a:extLst>
              <a:ext uri="{FF2B5EF4-FFF2-40B4-BE49-F238E27FC236}">
                <a16:creationId xmlns:a16="http://schemas.microsoft.com/office/drawing/2014/main" id="{073736B2-DCAB-5C5B-5A58-3281997F26FE}"/>
              </a:ext>
            </a:extLst>
          </p:cNvPr>
          <p:cNvSpPr>
            <a:spLocks noGrp="1"/>
          </p:cNvSpPr>
          <p:nvPr>
            <p:ph type="sldNum" sz="quarter" idx="5"/>
          </p:nvPr>
        </p:nvSpPr>
        <p:spPr/>
        <p:txBody>
          <a:bodyPr/>
          <a:lstStyle/>
          <a:p>
            <a:fld id="{457A14AB-BBD0-4A47-B68D-F3F98AAE2723}" type="slidenum">
              <a:rPr lang="sv-SE" smtClean="0"/>
              <a:t>13</a:t>
            </a:fld>
            <a:endParaRPr lang="sv-SE"/>
          </a:p>
        </p:txBody>
      </p:sp>
    </p:spTree>
    <p:extLst>
      <p:ext uri="{BB962C8B-B14F-4D97-AF65-F5344CB8AC3E}">
        <p14:creationId xmlns:p14="http://schemas.microsoft.com/office/powerpoint/2010/main" val="13840692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718A33-F980-0D6D-C87D-39E61A58F7AD}"/>
            </a:ext>
          </a:extLst>
        </p:cNvPr>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1BB91FE9-3243-B68E-C7AE-87177DEC36BF}"/>
              </a:ext>
            </a:extLst>
          </p:cNvPr>
          <p:cNvSpPr>
            <a:spLocks noGrp="1" noRot="1" noChangeAspect="1"/>
          </p:cNvSpPr>
          <p:nvPr>
            <p:ph type="sldImg"/>
          </p:nvPr>
        </p:nvSpPr>
        <p:spPr/>
      </p:sp>
      <p:sp>
        <p:nvSpPr>
          <p:cNvPr id="3" name="Platshållare för anteckningar 2">
            <a:extLst>
              <a:ext uri="{FF2B5EF4-FFF2-40B4-BE49-F238E27FC236}">
                <a16:creationId xmlns:a16="http://schemas.microsoft.com/office/drawing/2014/main" id="{D8C629CA-1976-58C6-B7C9-258D27EDAF4E}"/>
              </a:ext>
            </a:extLst>
          </p:cNvPr>
          <p:cNvSpPr>
            <a:spLocks noGrp="1"/>
          </p:cNvSpPr>
          <p:nvPr>
            <p:ph type="body" idx="1"/>
          </p:nvPr>
        </p:nvSpPr>
        <p:spPr/>
        <p:txBody>
          <a:bodyPr/>
          <a:lstStyle/>
          <a:p>
            <a:endParaRPr lang="sv-SE" dirty="0"/>
          </a:p>
        </p:txBody>
      </p:sp>
      <p:sp>
        <p:nvSpPr>
          <p:cNvPr id="4" name="Platshållare för bildnummer 3">
            <a:extLst>
              <a:ext uri="{FF2B5EF4-FFF2-40B4-BE49-F238E27FC236}">
                <a16:creationId xmlns:a16="http://schemas.microsoft.com/office/drawing/2014/main" id="{3AE8CD63-6704-0483-45C8-2AEA586B5BA3}"/>
              </a:ext>
            </a:extLst>
          </p:cNvPr>
          <p:cNvSpPr>
            <a:spLocks noGrp="1"/>
          </p:cNvSpPr>
          <p:nvPr>
            <p:ph type="sldNum" sz="quarter" idx="5"/>
          </p:nvPr>
        </p:nvSpPr>
        <p:spPr/>
        <p:txBody>
          <a:bodyPr/>
          <a:lstStyle/>
          <a:p>
            <a:fld id="{457A14AB-BBD0-4A47-B68D-F3F98AAE2723}" type="slidenum">
              <a:rPr lang="sv-SE" smtClean="0"/>
              <a:t>14</a:t>
            </a:fld>
            <a:endParaRPr lang="sv-SE"/>
          </a:p>
        </p:txBody>
      </p:sp>
    </p:spTree>
    <p:extLst>
      <p:ext uri="{BB962C8B-B14F-4D97-AF65-F5344CB8AC3E}">
        <p14:creationId xmlns:p14="http://schemas.microsoft.com/office/powerpoint/2010/main" val="11186764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54D184-19ED-9175-B272-4A0C93D89A78}"/>
            </a:ext>
          </a:extLst>
        </p:cNvPr>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6AAAC80A-9AA8-94B9-11E9-C665663631E0}"/>
              </a:ext>
            </a:extLst>
          </p:cNvPr>
          <p:cNvSpPr>
            <a:spLocks noGrp="1" noRot="1" noChangeAspect="1"/>
          </p:cNvSpPr>
          <p:nvPr>
            <p:ph type="sldImg"/>
          </p:nvPr>
        </p:nvSpPr>
        <p:spPr/>
      </p:sp>
      <p:sp>
        <p:nvSpPr>
          <p:cNvPr id="3" name="Platshållare för anteckningar 2">
            <a:extLst>
              <a:ext uri="{FF2B5EF4-FFF2-40B4-BE49-F238E27FC236}">
                <a16:creationId xmlns:a16="http://schemas.microsoft.com/office/drawing/2014/main" id="{6D236604-E98A-C94A-AC65-8179542A9DB4}"/>
              </a:ext>
            </a:extLst>
          </p:cNvPr>
          <p:cNvSpPr>
            <a:spLocks noGrp="1"/>
          </p:cNvSpPr>
          <p:nvPr>
            <p:ph type="body" idx="1"/>
          </p:nvPr>
        </p:nvSpPr>
        <p:spPr/>
        <p:txBody>
          <a:bodyPr/>
          <a:lstStyle/>
          <a:p>
            <a:endParaRPr lang="sv-SE" dirty="0"/>
          </a:p>
        </p:txBody>
      </p:sp>
      <p:sp>
        <p:nvSpPr>
          <p:cNvPr id="4" name="Platshållare för bildnummer 3">
            <a:extLst>
              <a:ext uri="{FF2B5EF4-FFF2-40B4-BE49-F238E27FC236}">
                <a16:creationId xmlns:a16="http://schemas.microsoft.com/office/drawing/2014/main" id="{3728E184-369E-F480-6546-D4AEFA238F41}"/>
              </a:ext>
            </a:extLst>
          </p:cNvPr>
          <p:cNvSpPr>
            <a:spLocks noGrp="1"/>
          </p:cNvSpPr>
          <p:nvPr>
            <p:ph type="sldNum" sz="quarter" idx="5"/>
          </p:nvPr>
        </p:nvSpPr>
        <p:spPr/>
        <p:txBody>
          <a:bodyPr/>
          <a:lstStyle/>
          <a:p>
            <a:fld id="{457A14AB-BBD0-4A47-B68D-F3F98AAE2723}" type="slidenum">
              <a:rPr lang="sv-SE" smtClean="0"/>
              <a:t>15</a:t>
            </a:fld>
            <a:endParaRPr lang="sv-SE"/>
          </a:p>
        </p:txBody>
      </p:sp>
    </p:spTree>
    <p:extLst>
      <p:ext uri="{BB962C8B-B14F-4D97-AF65-F5344CB8AC3E}">
        <p14:creationId xmlns:p14="http://schemas.microsoft.com/office/powerpoint/2010/main" val="27182395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C177EA-590C-5210-A524-69F7F7FF0751}"/>
            </a:ext>
          </a:extLst>
        </p:cNvPr>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D9770D79-4E92-C4D7-7679-638A559FA089}"/>
              </a:ext>
            </a:extLst>
          </p:cNvPr>
          <p:cNvSpPr>
            <a:spLocks noGrp="1" noRot="1" noChangeAspect="1"/>
          </p:cNvSpPr>
          <p:nvPr>
            <p:ph type="sldImg"/>
          </p:nvPr>
        </p:nvSpPr>
        <p:spPr/>
      </p:sp>
      <p:sp>
        <p:nvSpPr>
          <p:cNvPr id="3" name="Platshållare för anteckningar 2">
            <a:extLst>
              <a:ext uri="{FF2B5EF4-FFF2-40B4-BE49-F238E27FC236}">
                <a16:creationId xmlns:a16="http://schemas.microsoft.com/office/drawing/2014/main" id="{7D5DA9DA-9650-54B9-BB02-BE327BB20CB8}"/>
              </a:ext>
            </a:extLst>
          </p:cNvPr>
          <p:cNvSpPr>
            <a:spLocks noGrp="1"/>
          </p:cNvSpPr>
          <p:nvPr>
            <p:ph type="body" idx="1"/>
          </p:nvPr>
        </p:nvSpPr>
        <p:spPr/>
        <p:txBody>
          <a:bodyPr/>
          <a:lstStyle/>
          <a:p>
            <a:endParaRPr lang="sv-SE" dirty="0"/>
          </a:p>
        </p:txBody>
      </p:sp>
      <p:sp>
        <p:nvSpPr>
          <p:cNvPr id="4" name="Platshållare för bildnummer 3">
            <a:extLst>
              <a:ext uri="{FF2B5EF4-FFF2-40B4-BE49-F238E27FC236}">
                <a16:creationId xmlns:a16="http://schemas.microsoft.com/office/drawing/2014/main" id="{E1BB271A-0C0F-C0F2-F4C3-074BB85D4D5D}"/>
              </a:ext>
            </a:extLst>
          </p:cNvPr>
          <p:cNvSpPr>
            <a:spLocks noGrp="1"/>
          </p:cNvSpPr>
          <p:nvPr>
            <p:ph type="sldNum" sz="quarter" idx="5"/>
          </p:nvPr>
        </p:nvSpPr>
        <p:spPr/>
        <p:txBody>
          <a:bodyPr/>
          <a:lstStyle/>
          <a:p>
            <a:fld id="{457A14AB-BBD0-4A47-B68D-F3F98AAE2723}" type="slidenum">
              <a:rPr lang="sv-SE" smtClean="0"/>
              <a:t>16</a:t>
            </a:fld>
            <a:endParaRPr lang="sv-SE"/>
          </a:p>
        </p:txBody>
      </p:sp>
    </p:spTree>
    <p:extLst>
      <p:ext uri="{BB962C8B-B14F-4D97-AF65-F5344CB8AC3E}">
        <p14:creationId xmlns:p14="http://schemas.microsoft.com/office/powerpoint/2010/main" val="4110613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57A14AB-BBD0-4A47-B68D-F3F98AAE2723}" type="slidenum">
              <a:rPr lang="sv-SE" smtClean="0"/>
              <a:t>2</a:t>
            </a:fld>
            <a:endParaRPr lang="sv-SE"/>
          </a:p>
        </p:txBody>
      </p:sp>
    </p:spTree>
    <p:extLst>
      <p:ext uri="{BB962C8B-B14F-4D97-AF65-F5344CB8AC3E}">
        <p14:creationId xmlns:p14="http://schemas.microsoft.com/office/powerpoint/2010/main" val="3258121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v-SE" dirty="0"/>
          </a:p>
        </p:txBody>
      </p:sp>
      <p:sp>
        <p:nvSpPr>
          <p:cNvPr id="4" name="Slide Number Placeholder 3"/>
          <p:cNvSpPr>
            <a:spLocks noGrp="1"/>
          </p:cNvSpPr>
          <p:nvPr>
            <p:ph type="sldNum" sz="quarter" idx="10"/>
          </p:nvPr>
        </p:nvSpPr>
        <p:spPr/>
        <p:txBody>
          <a:bodyPr/>
          <a:lstStyle/>
          <a:p>
            <a:fld id="{457A14AB-BBD0-4A47-B68D-F3F98AAE2723}" type="slidenum">
              <a:rPr lang="sv-SE" smtClean="0"/>
              <a:t>3</a:t>
            </a:fld>
            <a:endParaRPr lang="sv-SE"/>
          </a:p>
        </p:txBody>
      </p:sp>
    </p:spTree>
    <p:extLst>
      <p:ext uri="{BB962C8B-B14F-4D97-AF65-F5344CB8AC3E}">
        <p14:creationId xmlns:p14="http://schemas.microsoft.com/office/powerpoint/2010/main" val="10655111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57A14AB-BBD0-4A47-B68D-F3F98AAE2723}" type="slidenum">
              <a:rPr lang="sv-SE" smtClean="0"/>
              <a:t>4</a:t>
            </a:fld>
            <a:endParaRPr lang="sv-SE"/>
          </a:p>
        </p:txBody>
      </p:sp>
    </p:spTree>
    <p:extLst>
      <p:ext uri="{BB962C8B-B14F-4D97-AF65-F5344CB8AC3E}">
        <p14:creationId xmlns:p14="http://schemas.microsoft.com/office/powerpoint/2010/main" val="36522850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9CB42E-797D-AF5E-94AA-E8810342AE18}"/>
            </a:ext>
          </a:extLst>
        </p:cNvPr>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DE9D1275-5A23-7B64-AF77-B28820C888A3}"/>
              </a:ext>
            </a:extLst>
          </p:cNvPr>
          <p:cNvSpPr>
            <a:spLocks noGrp="1" noRot="1" noChangeAspect="1"/>
          </p:cNvSpPr>
          <p:nvPr>
            <p:ph type="sldImg"/>
          </p:nvPr>
        </p:nvSpPr>
        <p:spPr/>
      </p:sp>
      <p:sp>
        <p:nvSpPr>
          <p:cNvPr id="3" name="Platshållare för anteckningar 2">
            <a:extLst>
              <a:ext uri="{FF2B5EF4-FFF2-40B4-BE49-F238E27FC236}">
                <a16:creationId xmlns:a16="http://schemas.microsoft.com/office/drawing/2014/main" id="{F7A3C07D-0A0A-17C7-8D26-895A34885CE4}"/>
              </a:ext>
            </a:extLst>
          </p:cNvPr>
          <p:cNvSpPr>
            <a:spLocks noGrp="1"/>
          </p:cNvSpPr>
          <p:nvPr>
            <p:ph type="body" idx="1"/>
          </p:nvPr>
        </p:nvSpPr>
        <p:spPr/>
        <p:txBody>
          <a:bodyPr/>
          <a:lstStyle/>
          <a:p>
            <a:endParaRPr lang="sv-SE" dirty="0"/>
          </a:p>
        </p:txBody>
      </p:sp>
      <p:sp>
        <p:nvSpPr>
          <p:cNvPr id="4" name="Platshållare för bildnummer 3">
            <a:extLst>
              <a:ext uri="{FF2B5EF4-FFF2-40B4-BE49-F238E27FC236}">
                <a16:creationId xmlns:a16="http://schemas.microsoft.com/office/drawing/2014/main" id="{1FB83871-9B42-2237-4999-C990A9AB444F}"/>
              </a:ext>
            </a:extLst>
          </p:cNvPr>
          <p:cNvSpPr>
            <a:spLocks noGrp="1"/>
          </p:cNvSpPr>
          <p:nvPr>
            <p:ph type="sldNum" sz="quarter" idx="5"/>
          </p:nvPr>
        </p:nvSpPr>
        <p:spPr/>
        <p:txBody>
          <a:bodyPr/>
          <a:lstStyle/>
          <a:p>
            <a:fld id="{457A14AB-BBD0-4A47-B68D-F3F98AAE2723}" type="slidenum">
              <a:rPr lang="sv-SE" smtClean="0"/>
              <a:t>5</a:t>
            </a:fld>
            <a:endParaRPr lang="sv-SE"/>
          </a:p>
        </p:txBody>
      </p:sp>
    </p:spTree>
    <p:extLst>
      <p:ext uri="{BB962C8B-B14F-4D97-AF65-F5344CB8AC3E}">
        <p14:creationId xmlns:p14="http://schemas.microsoft.com/office/powerpoint/2010/main" val="17651110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BD0B85-A7EB-9B6D-7959-A9B654359CCA}"/>
            </a:ext>
          </a:extLst>
        </p:cNvPr>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8ACB5530-64BD-0CFB-851A-7FD4BA5AB993}"/>
              </a:ext>
            </a:extLst>
          </p:cNvPr>
          <p:cNvSpPr>
            <a:spLocks noGrp="1" noRot="1" noChangeAspect="1"/>
          </p:cNvSpPr>
          <p:nvPr>
            <p:ph type="sldImg"/>
          </p:nvPr>
        </p:nvSpPr>
        <p:spPr/>
      </p:sp>
      <p:sp>
        <p:nvSpPr>
          <p:cNvPr id="3" name="Platshållare för anteckningar 2">
            <a:extLst>
              <a:ext uri="{FF2B5EF4-FFF2-40B4-BE49-F238E27FC236}">
                <a16:creationId xmlns:a16="http://schemas.microsoft.com/office/drawing/2014/main" id="{019F2136-4FAB-F356-C66E-17328BFF1354}"/>
              </a:ext>
            </a:extLst>
          </p:cNvPr>
          <p:cNvSpPr>
            <a:spLocks noGrp="1"/>
          </p:cNvSpPr>
          <p:nvPr>
            <p:ph type="body" idx="1"/>
          </p:nvPr>
        </p:nvSpPr>
        <p:spPr/>
        <p:txBody>
          <a:bodyPr/>
          <a:lstStyle/>
          <a:p>
            <a:endParaRPr lang="sv-SE" dirty="0"/>
          </a:p>
        </p:txBody>
      </p:sp>
      <p:sp>
        <p:nvSpPr>
          <p:cNvPr id="4" name="Platshållare för bildnummer 3">
            <a:extLst>
              <a:ext uri="{FF2B5EF4-FFF2-40B4-BE49-F238E27FC236}">
                <a16:creationId xmlns:a16="http://schemas.microsoft.com/office/drawing/2014/main" id="{24F4AE8F-5F33-407B-5CC4-08B2B43B4E8E}"/>
              </a:ext>
            </a:extLst>
          </p:cNvPr>
          <p:cNvSpPr>
            <a:spLocks noGrp="1"/>
          </p:cNvSpPr>
          <p:nvPr>
            <p:ph type="sldNum" sz="quarter" idx="5"/>
          </p:nvPr>
        </p:nvSpPr>
        <p:spPr/>
        <p:txBody>
          <a:bodyPr/>
          <a:lstStyle/>
          <a:p>
            <a:fld id="{457A14AB-BBD0-4A47-B68D-F3F98AAE2723}" type="slidenum">
              <a:rPr lang="sv-SE" smtClean="0"/>
              <a:t>6</a:t>
            </a:fld>
            <a:endParaRPr lang="sv-SE"/>
          </a:p>
        </p:txBody>
      </p:sp>
    </p:spTree>
    <p:extLst>
      <p:ext uri="{BB962C8B-B14F-4D97-AF65-F5344CB8AC3E}">
        <p14:creationId xmlns:p14="http://schemas.microsoft.com/office/powerpoint/2010/main" val="21414120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44C9DB-12D7-8116-7D84-903F875D6DE7}"/>
            </a:ext>
          </a:extLst>
        </p:cNvPr>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E441F374-0DAF-B71A-AC66-2A8ADAD70238}"/>
              </a:ext>
            </a:extLst>
          </p:cNvPr>
          <p:cNvSpPr>
            <a:spLocks noGrp="1" noRot="1" noChangeAspect="1"/>
          </p:cNvSpPr>
          <p:nvPr>
            <p:ph type="sldImg"/>
          </p:nvPr>
        </p:nvSpPr>
        <p:spPr/>
      </p:sp>
      <p:sp>
        <p:nvSpPr>
          <p:cNvPr id="3" name="Platshållare för anteckningar 2">
            <a:extLst>
              <a:ext uri="{FF2B5EF4-FFF2-40B4-BE49-F238E27FC236}">
                <a16:creationId xmlns:a16="http://schemas.microsoft.com/office/drawing/2014/main" id="{376B9271-5F4F-895A-D2DD-0C4FDF9D5AB9}"/>
              </a:ext>
            </a:extLst>
          </p:cNvPr>
          <p:cNvSpPr>
            <a:spLocks noGrp="1"/>
          </p:cNvSpPr>
          <p:nvPr>
            <p:ph type="body" idx="1"/>
          </p:nvPr>
        </p:nvSpPr>
        <p:spPr/>
        <p:txBody>
          <a:bodyPr/>
          <a:lstStyle/>
          <a:p>
            <a:endParaRPr lang="sv-SE" dirty="0"/>
          </a:p>
        </p:txBody>
      </p:sp>
      <p:sp>
        <p:nvSpPr>
          <p:cNvPr id="4" name="Platshållare för bildnummer 3">
            <a:extLst>
              <a:ext uri="{FF2B5EF4-FFF2-40B4-BE49-F238E27FC236}">
                <a16:creationId xmlns:a16="http://schemas.microsoft.com/office/drawing/2014/main" id="{09E17B31-DC9C-5B90-435D-3188A0635431}"/>
              </a:ext>
            </a:extLst>
          </p:cNvPr>
          <p:cNvSpPr>
            <a:spLocks noGrp="1"/>
          </p:cNvSpPr>
          <p:nvPr>
            <p:ph type="sldNum" sz="quarter" idx="5"/>
          </p:nvPr>
        </p:nvSpPr>
        <p:spPr/>
        <p:txBody>
          <a:bodyPr/>
          <a:lstStyle/>
          <a:p>
            <a:fld id="{457A14AB-BBD0-4A47-B68D-F3F98AAE2723}" type="slidenum">
              <a:rPr lang="sv-SE" smtClean="0"/>
              <a:t>7</a:t>
            </a:fld>
            <a:endParaRPr lang="sv-SE"/>
          </a:p>
        </p:txBody>
      </p:sp>
    </p:spTree>
    <p:extLst>
      <p:ext uri="{BB962C8B-B14F-4D97-AF65-F5344CB8AC3E}">
        <p14:creationId xmlns:p14="http://schemas.microsoft.com/office/powerpoint/2010/main" val="2423214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AEBEB3-B577-DDB9-C886-2CFD7F84BDB0}"/>
            </a:ext>
          </a:extLst>
        </p:cNvPr>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8F4B038E-FCB6-7EF2-7B33-A199D860476D}"/>
              </a:ext>
            </a:extLst>
          </p:cNvPr>
          <p:cNvSpPr>
            <a:spLocks noGrp="1" noRot="1" noChangeAspect="1"/>
          </p:cNvSpPr>
          <p:nvPr>
            <p:ph type="sldImg"/>
          </p:nvPr>
        </p:nvSpPr>
        <p:spPr/>
      </p:sp>
      <p:sp>
        <p:nvSpPr>
          <p:cNvPr id="3" name="Platshållare för anteckningar 2">
            <a:extLst>
              <a:ext uri="{FF2B5EF4-FFF2-40B4-BE49-F238E27FC236}">
                <a16:creationId xmlns:a16="http://schemas.microsoft.com/office/drawing/2014/main" id="{224CD2E4-2959-93C5-6052-7A8A4ACEC625}"/>
              </a:ext>
            </a:extLst>
          </p:cNvPr>
          <p:cNvSpPr>
            <a:spLocks noGrp="1"/>
          </p:cNvSpPr>
          <p:nvPr>
            <p:ph type="body" idx="1"/>
          </p:nvPr>
        </p:nvSpPr>
        <p:spPr/>
        <p:txBody>
          <a:bodyPr/>
          <a:lstStyle/>
          <a:p>
            <a:endParaRPr lang="sv-SE" dirty="0"/>
          </a:p>
        </p:txBody>
      </p:sp>
      <p:sp>
        <p:nvSpPr>
          <p:cNvPr id="4" name="Platshållare för bildnummer 3">
            <a:extLst>
              <a:ext uri="{FF2B5EF4-FFF2-40B4-BE49-F238E27FC236}">
                <a16:creationId xmlns:a16="http://schemas.microsoft.com/office/drawing/2014/main" id="{55BC3296-4069-FB44-CD9C-0C9FCA1C735D}"/>
              </a:ext>
            </a:extLst>
          </p:cNvPr>
          <p:cNvSpPr>
            <a:spLocks noGrp="1"/>
          </p:cNvSpPr>
          <p:nvPr>
            <p:ph type="sldNum" sz="quarter" idx="5"/>
          </p:nvPr>
        </p:nvSpPr>
        <p:spPr/>
        <p:txBody>
          <a:bodyPr/>
          <a:lstStyle/>
          <a:p>
            <a:fld id="{457A14AB-BBD0-4A47-B68D-F3F98AAE2723}" type="slidenum">
              <a:rPr lang="sv-SE" smtClean="0"/>
              <a:t>8</a:t>
            </a:fld>
            <a:endParaRPr lang="sv-SE"/>
          </a:p>
        </p:txBody>
      </p:sp>
    </p:spTree>
    <p:extLst>
      <p:ext uri="{BB962C8B-B14F-4D97-AF65-F5344CB8AC3E}">
        <p14:creationId xmlns:p14="http://schemas.microsoft.com/office/powerpoint/2010/main" val="34599794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EDBE48-EC76-9BC2-57AE-E97F23C1E4BA}"/>
            </a:ext>
          </a:extLst>
        </p:cNvPr>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96CF9123-F231-3486-0901-770A86B53309}"/>
              </a:ext>
            </a:extLst>
          </p:cNvPr>
          <p:cNvSpPr>
            <a:spLocks noGrp="1" noRot="1" noChangeAspect="1"/>
          </p:cNvSpPr>
          <p:nvPr>
            <p:ph type="sldImg"/>
          </p:nvPr>
        </p:nvSpPr>
        <p:spPr/>
      </p:sp>
      <p:sp>
        <p:nvSpPr>
          <p:cNvPr id="3" name="Platshållare för anteckningar 2">
            <a:extLst>
              <a:ext uri="{FF2B5EF4-FFF2-40B4-BE49-F238E27FC236}">
                <a16:creationId xmlns:a16="http://schemas.microsoft.com/office/drawing/2014/main" id="{52B4BDA0-C144-D56D-4066-8DEEA8CB9A43}"/>
              </a:ext>
            </a:extLst>
          </p:cNvPr>
          <p:cNvSpPr>
            <a:spLocks noGrp="1"/>
          </p:cNvSpPr>
          <p:nvPr>
            <p:ph type="body" idx="1"/>
          </p:nvPr>
        </p:nvSpPr>
        <p:spPr/>
        <p:txBody>
          <a:bodyPr/>
          <a:lstStyle/>
          <a:p>
            <a:endParaRPr lang="sv-SE" dirty="0"/>
          </a:p>
        </p:txBody>
      </p:sp>
      <p:sp>
        <p:nvSpPr>
          <p:cNvPr id="4" name="Platshållare för bildnummer 3">
            <a:extLst>
              <a:ext uri="{FF2B5EF4-FFF2-40B4-BE49-F238E27FC236}">
                <a16:creationId xmlns:a16="http://schemas.microsoft.com/office/drawing/2014/main" id="{73166D52-0C77-71B2-F1D2-56AD21AE3FE4}"/>
              </a:ext>
            </a:extLst>
          </p:cNvPr>
          <p:cNvSpPr>
            <a:spLocks noGrp="1"/>
          </p:cNvSpPr>
          <p:nvPr>
            <p:ph type="sldNum" sz="quarter" idx="5"/>
          </p:nvPr>
        </p:nvSpPr>
        <p:spPr/>
        <p:txBody>
          <a:bodyPr/>
          <a:lstStyle/>
          <a:p>
            <a:fld id="{457A14AB-BBD0-4A47-B68D-F3F98AAE2723}" type="slidenum">
              <a:rPr lang="sv-SE" smtClean="0"/>
              <a:t>9</a:t>
            </a:fld>
            <a:endParaRPr lang="sv-SE"/>
          </a:p>
        </p:txBody>
      </p:sp>
    </p:spTree>
    <p:extLst>
      <p:ext uri="{BB962C8B-B14F-4D97-AF65-F5344CB8AC3E}">
        <p14:creationId xmlns:p14="http://schemas.microsoft.com/office/powerpoint/2010/main" val="844766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secHead" preserve="1">
  <p:cSld name="Avsnitt">
    <p:spTree>
      <p:nvGrpSpPr>
        <p:cNvPr id="1" name=""/>
        <p:cNvGrpSpPr/>
        <p:nvPr/>
      </p:nvGrpSpPr>
      <p:grpSpPr>
        <a:xfrm>
          <a:off x="0" y="0"/>
          <a:ext cx="0" cy="0"/>
          <a:chOff x="0" y="0"/>
          <a:chExt cx="0" cy="0"/>
        </a:xfrm>
      </p:grpSpPr>
      <p:sp>
        <p:nvSpPr>
          <p:cNvPr id="12" name="Isosceles Triangle 11"/>
          <p:cNvSpPr/>
          <p:nvPr userDrawn="1"/>
        </p:nvSpPr>
        <p:spPr>
          <a:xfrm flipH="1">
            <a:off x="10723418" y="2344189"/>
            <a:ext cx="1468582" cy="4513811"/>
          </a:xfrm>
          <a:prstGeom prst="triangle">
            <a:avLst>
              <a:gd name="adj" fmla="val 0"/>
            </a:avLst>
          </a:prstGeom>
          <a:solidFill>
            <a:srgbClr val="EAF3DD"/>
          </a:solidFill>
          <a:ln>
            <a:noFill/>
          </a:ln>
          <a:effectLst/>
        </p:spPr>
        <p:style>
          <a:lnRef idx="1">
            <a:schemeClr val="accent1"/>
          </a:lnRef>
          <a:fillRef idx="3">
            <a:schemeClr val="accent1"/>
          </a:fillRef>
          <a:effectRef idx="2">
            <a:schemeClr val="accent1"/>
          </a:effectRef>
          <a:fontRef idx="minor">
            <a:schemeClr val="lt1"/>
          </a:fontRef>
        </p:style>
      </p:sp>
      <p:sp>
        <p:nvSpPr>
          <p:cNvPr id="2" name="Rubrik 1">
            <a:extLst>
              <a:ext uri="{FF2B5EF4-FFF2-40B4-BE49-F238E27FC236}">
                <a16:creationId xmlns:a16="http://schemas.microsoft.com/office/drawing/2014/main" id="{AC98679B-B54F-A643-B010-1017E81F6AA5}"/>
              </a:ext>
            </a:extLst>
          </p:cNvPr>
          <p:cNvSpPr>
            <a:spLocks noGrp="1"/>
          </p:cNvSpPr>
          <p:nvPr>
            <p:ph type="title" hasCustomPrompt="1"/>
          </p:nvPr>
        </p:nvSpPr>
        <p:spPr>
          <a:xfrm>
            <a:off x="672343" y="2797903"/>
            <a:ext cx="8880042" cy="1791201"/>
          </a:xfrm>
          <a:prstGeom prst="rect">
            <a:avLst/>
          </a:prstGeom>
        </p:spPr>
        <p:txBody>
          <a:bodyPr anchor="b"/>
          <a:lstStyle>
            <a:lvl1pPr>
              <a:defRPr sz="6000"/>
            </a:lvl1pPr>
          </a:lstStyle>
          <a:p>
            <a:r>
              <a:rPr lang="sv-SE" dirty="0"/>
              <a:t>Titel</a:t>
            </a:r>
          </a:p>
        </p:txBody>
      </p:sp>
      <p:sp>
        <p:nvSpPr>
          <p:cNvPr id="3" name="Platshållare för text 2">
            <a:extLst>
              <a:ext uri="{FF2B5EF4-FFF2-40B4-BE49-F238E27FC236}">
                <a16:creationId xmlns:a16="http://schemas.microsoft.com/office/drawing/2014/main" id="{46A8EB5A-AEA9-5341-B7DD-5A426C62D41E}"/>
              </a:ext>
            </a:extLst>
          </p:cNvPr>
          <p:cNvSpPr>
            <a:spLocks noGrp="1"/>
          </p:cNvSpPr>
          <p:nvPr>
            <p:ph type="body" idx="1" hasCustomPrompt="1"/>
          </p:nvPr>
        </p:nvSpPr>
        <p:spPr>
          <a:xfrm>
            <a:off x="672343" y="4616092"/>
            <a:ext cx="7060867" cy="1500187"/>
          </a:xfrm>
          <a:prstGeom prst="rect">
            <a:avLst/>
          </a:prstGeom>
        </p:spPr>
        <p:txBody>
          <a:bodyPr>
            <a:normAutofit/>
          </a:bodyPr>
          <a:lstStyle>
            <a:lvl1pPr marL="0" indent="0">
              <a:buNone/>
              <a:defRPr sz="2400">
                <a:solidFill>
                  <a:srgbClr val="83BA3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dirty="0"/>
              <a:t>Datum</a:t>
            </a:r>
          </a:p>
        </p:txBody>
      </p:sp>
      <p:pic>
        <p:nvPicPr>
          <p:cNvPr id="9" name="Bildobjekt 8">
            <a:extLst>
              <a:ext uri="{FF2B5EF4-FFF2-40B4-BE49-F238E27FC236}">
                <a16:creationId xmlns:a16="http://schemas.microsoft.com/office/drawing/2014/main" id="{16C1F7F9-6814-2C43-808E-EDE47956DD16}"/>
              </a:ext>
            </a:extLst>
          </p:cNvPr>
          <p:cNvPicPr>
            <a:picLocks noChangeAspect="1"/>
          </p:cNvPicPr>
          <p:nvPr userDrawn="1"/>
        </p:nvPicPr>
        <p:blipFill>
          <a:blip r:embed="rId2"/>
          <a:stretch>
            <a:fillRect/>
          </a:stretch>
        </p:blipFill>
        <p:spPr>
          <a:xfrm>
            <a:off x="400119" y="396610"/>
            <a:ext cx="2050982" cy="583010"/>
          </a:xfrm>
          <a:prstGeom prst="rect">
            <a:avLst/>
          </a:prstGeom>
        </p:spPr>
      </p:pic>
      <p:pic>
        <p:nvPicPr>
          <p:cNvPr id="5"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660940" y="3797300"/>
            <a:ext cx="7531060" cy="3060700"/>
          </a:xfrm>
          <a:prstGeom prst="rect">
            <a:avLst/>
          </a:prstGeom>
        </p:spPr>
      </p:pic>
      <p:sp>
        <p:nvSpPr>
          <p:cNvPr id="8" name="Isosceles Triangle 7"/>
          <p:cNvSpPr/>
          <p:nvPr userDrawn="1"/>
        </p:nvSpPr>
        <p:spPr>
          <a:xfrm>
            <a:off x="-3272" y="4013200"/>
            <a:ext cx="448733" cy="2844800"/>
          </a:xfrm>
          <a:prstGeom prst="triangle">
            <a:avLst>
              <a:gd name="adj" fmla="val 0"/>
            </a:avLst>
          </a:prstGeom>
          <a:solidFill>
            <a:srgbClr val="EAF3DD"/>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6250485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ubrikbild 3">
    <p:spTree>
      <p:nvGrpSpPr>
        <p:cNvPr id="1" name=""/>
        <p:cNvGrpSpPr/>
        <p:nvPr/>
      </p:nvGrpSpPr>
      <p:grpSpPr>
        <a:xfrm>
          <a:off x="0" y="0"/>
          <a:ext cx="0" cy="0"/>
          <a:chOff x="0" y="0"/>
          <a:chExt cx="0" cy="0"/>
        </a:xfrm>
      </p:grpSpPr>
      <p:sp>
        <p:nvSpPr>
          <p:cNvPr id="9" name="Rubrik 1">
            <a:extLst>
              <a:ext uri="{FF2B5EF4-FFF2-40B4-BE49-F238E27FC236}">
                <a16:creationId xmlns:a16="http://schemas.microsoft.com/office/drawing/2014/main" id="{838A98FB-182F-824C-85B1-6991656E7049}"/>
              </a:ext>
            </a:extLst>
          </p:cNvPr>
          <p:cNvSpPr>
            <a:spLocks noGrp="1"/>
          </p:cNvSpPr>
          <p:nvPr>
            <p:ph type="title" hasCustomPrompt="1"/>
          </p:nvPr>
        </p:nvSpPr>
        <p:spPr>
          <a:xfrm>
            <a:off x="717015" y="573254"/>
            <a:ext cx="10149114" cy="727633"/>
          </a:xfrm>
          <a:prstGeom prst="rect">
            <a:avLst/>
          </a:prstGeom>
        </p:spPr>
        <p:txBody>
          <a:bodyPr/>
          <a:lstStyle>
            <a:lvl1pPr>
              <a:defRPr/>
            </a:lvl1pPr>
          </a:lstStyle>
          <a:p>
            <a:r>
              <a:rPr lang="sv-SE" dirty="0"/>
              <a:t>Rubrik</a:t>
            </a:r>
          </a:p>
        </p:txBody>
      </p:sp>
      <p:sp>
        <p:nvSpPr>
          <p:cNvPr id="11" name="Platshållare för innehåll 2">
            <a:extLst>
              <a:ext uri="{FF2B5EF4-FFF2-40B4-BE49-F238E27FC236}">
                <a16:creationId xmlns:a16="http://schemas.microsoft.com/office/drawing/2014/main" id="{C5CE7D8C-8463-6D40-9976-1A16EB6B9268}"/>
              </a:ext>
            </a:extLst>
          </p:cNvPr>
          <p:cNvSpPr>
            <a:spLocks noGrp="1"/>
          </p:cNvSpPr>
          <p:nvPr>
            <p:ph idx="1" hasCustomPrompt="1"/>
          </p:nvPr>
        </p:nvSpPr>
        <p:spPr>
          <a:xfrm>
            <a:off x="717015" y="1300887"/>
            <a:ext cx="10149114" cy="3900145"/>
          </a:xfrm>
          <a:prstGeom prst="rect">
            <a:avLst/>
          </a:prstGeom>
        </p:spPr>
        <p:txBody>
          <a:bodyPr/>
          <a:lstStyle>
            <a:lvl1pPr marL="285750" indent="-285750">
              <a:lnSpc>
                <a:spcPct val="100000"/>
              </a:lnSpc>
              <a:spcBef>
                <a:spcPts val="1200"/>
              </a:spcBef>
              <a:buClr>
                <a:srgbClr val="87B057"/>
              </a:buClr>
              <a:buFont typeface="Arial" panose="020B0604020202020204" pitchFamily="34" charset="0"/>
              <a:buChar char="•"/>
              <a:defRPr sz="1800"/>
            </a:lvl1pPr>
            <a:lvl2pPr marL="457200" indent="0">
              <a:lnSpc>
                <a:spcPct val="100000"/>
              </a:lnSpc>
              <a:spcBef>
                <a:spcPts val="600"/>
              </a:spcBef>
              <a:buClr>
                <a:srgbClr val="A0CB72"/>
              </a:buClr>
              <a:buFont typeface="Arial" panose="020B0604020202020204" pitchFamily="34" charset="0"/>
              <a:buNone/>
              <a:defRPr sz="1800"/>
            </a:lvl2pPr>
            <a:lvl3pPr>
              <a:lnSpc>
                <a:spcPct val="100000"/>
              </a:lnSpc>
              <a:spcBef>
                <a:spcPts val="600"/>
              </a:spcBef>
              <a:buClr>
                <a:srgbClr val="A0CB72"/>
              </a:buClr>
              <a:defRPr sz="1800"/>
            </a:lvl3pPr>
            <a:lvl4pPr>
              <a:lnSpc>
                <a:spcPct val="100000"/>
              </a:lnSpc>
              <a:spcBef>
                <a:spcPts val="600"/>
              </a:spcBef>
              <a:buClr>
                <a:srgbClr val="A0CB72"/>
              </a:buClr>
              <a:defRPr sz="1800"/>
            </a:lvl4pPr>
            <a:lvl5pPr>
              <a:lnSpc>
                <a:spcPct val="100000"/>
              </a:lnSpc>
              <a:spcBef>
                <a:spcPts val="600"/>
              </a:spcBef>
              <a:buClr>
                <a:srgbClr val="A0CB72"/>
              </a:buClr>
              <a:defRPr sz="1800"/>
            </a:lvl5pPr>
          </a:lstStyle>
          <a:p>
            <a:pPr lvl="0"/>
            <a:r>
              <a:rPr lang="sv-SE" dirty="0"/>
              <a:t>Nivå 1</a:t>
            </a:r>
          </a:p>
          <a:p>
            <a:pPr lvl="1"/>
            <a:r>
              <a:rPr lang="sv-SE" dirty="0"/>
              <a:t>Nivå 2</a:t>
            </a:r>
          </a:p>
        </p:txBody>
      </p: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772400" y="5076342"/>
            <a:ext cx="4419600" cy="1796171"/>
          </a:xfrm>
          <a:prstGeom prst="rect">
            <a:avLst/>
          </a:prstGeom>
        </p:spPr>
      </p:pic>
      <p:pic>
        <p:nvPicPr>
          <p:cNvPr id="14" name="Bildobjekt 3">
            <a:extLst>
              <a:ext uri="{FF2B5EF4-FFF2-40B4-BE49-F238E27FC236}">
                <a16:creationId xmlns:a16="http://schemas.microsoft.com/office/drawing/2014/main" id="{CDA568E9-8390-364D-A613-AF7AFB6DE2B0}"/>
              </a:ext>
            </a:extLst>
          </p:cNvPr>
          <p:cNvPicPr>
            <a:picLocks noChangeAspect="1"/>
          </p:cNvPicPr>
          <p:nvPr userDrawn="1"/>
        </p:nvPicPr>
        <p:blipFill>
          <a:blip r:embed="rId3"/>
          <a:stretch>
            <a:fillRect/>
          </a:stretch>
        </p:blipFill>
        <p:spPr>
          <a:xfrm>
            <a:off x="251264" y="6332661"/>
            <a:ext cx="1112180" cy="316148"/>
          </a:xfrm>
          <a:prstGeom prst="rect">
            <a:avLst/>
          </a:prstGeom>
        </p:spPr>
      </p:pic>
    </p:spTree>
    <p:extLst>
      <p:ext uri="{BB962C8B-B14F-4D97-AF65-F5344CB8AC3E}">
        <p14:creationId xmlns:p14="http://schemas.microsoft.com/office/powerpoint/2010/main" val="36975588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Rubrikbild 3">
    <p:spTree>
      <p:nvGrpSpPr>
        <p:cNvPr id="1" name=""/>
        <p:cNvGrpSpPr/>
        <p:nvPr/>
      </p:nvGrpSpPr>
      <p:grpSpPr>
        <a:xfrm>
          <a:off x="0" y="0"/>
          <a:ext cx="0" cy="0"/>
          <a:chOff x="0" y="0"/>
          <a:chExt cx="0" cy="0"/>
        </a:xfrm>
      </p:grpSpPr>
      <p:sp>
        <p:nvSpPr>
          <p:cNvPr id="9" name="Rubrik 1">
            <a:extLst>
              <a:ext uri="{FF2B5EF4-FFF2-40B4-BE49-F238E27FC236}">
                <a16:creationId xmlns:a16="http://schemas.microsoft.com/office/drawing/2014/main" id="{838A98FB-182F-824C-85B1-6991656E7049}"/>
              </a:ext>
            </a:extLst>
          </p:cNvPr>
          <p:cNvSpPr>
            <a:spLocks noGrp="1"/>
          </p:cNvSpPr>
          <p:nvPr>
            <p:ph type="title" hasCustomPrompt="1"/>
          </p:nvPr>
        </p:nvSpPr>
        <p:spPr>
          <a:xfrm>
            <a:off x="717015" y="573254"/>
            <a:ext cx="10149114" cy="727633"/>
          </a:xfrm>
          <a:prstGeom prst="rect">
            <a:avLst/>
          </a:prstGeom>
        </p:spPr>
        <p:txBody>
          <a:bodyPr/>
          <a:lstStyle>
            <a:lvl1pPr>
              <a:defRPr/>
            </a:lvl1pPr>
          </a:lstStyle>
          <a:p>
            <a:r>
              <a:rPr lang="sv-SE" dirty="0"/>
              <a:t>Rubrik</a:t>
            </a:r>
          </a:p>
        </p:txBody>
      </p:sp>
      <p:sp>
        <p:nvSpPr>
          <p:cNvPr id="11" name="Platshållare för innehåll 2">
            <a:extLst>
              <a:ext uri="{FF2B5EF4-FFF2-40B4-BE49-F238E27FC236}">
                <a16:creationId xmlns:a16="http://schemas.microsoft.com/office/drawing/2014/main" id="{C5CE7D8C-8463-6D40-9976-1A16EB6B9268}"/>
              </a:ext>
            </a:extLst>
          </p:cNvPr>
          <p:cNvSpPr>
            <a:spLocks noGrp="1"/>
          </p:cNvSpPr>
          <p:nvPr>
            <p:ph idx="1" hasCustomPrompt="1"/>
          </p:nvPr>
        </p:nvSpPr>
        <p:spPr>
          <a:xfrm>
            <a:off x="717015" y="1300887"/>
            <a:ext cx="10149114" cy="3900145"/>
          </a:xfrm>
          <a:prstGeom prst="rect">
            <a:avLst/>
          </a:prstGeom>
        </p:spPr>
        <p:txBody>
          <a:bodyPr/>
          <a:lstStyle>
            <a:lvl1pPr marL="342900" indent="-342900">
              <a:lnSpc>
                <a:spcPct val="100000"/>
              </a:lnSpc>
              <a:spcBef>
                <a:spcPts val="1200"/>
              </a:spcBef>
              <a:buClr>
                <a:srgbClr val="87B057"/>
              </a:buClr>
              <a:buFont typeface="Arial" panose="020B0604020202020204" pitchFamily="34" charset="0"/>
              <a:buChar char="•"/>
              <a:defRPr sz="1800"/>
            </a:lvl1pPr>
            <a:lvl2pPr marL="685800" indent="-228600">
              <a:lnSpc>
                <a:spcPct val="100000"/>
              </a:lnSpc>
              <a:spcBef>
                <a:spcPts val="600"/>
              </a:spcBef>
              <a:buClr>
                <a:srgbClr val="A0CB72"/>
              </a:buClr>
              <a:buFont typeface="Arial" panose="020B0604020202020204" pitchFamily="34" charset="0"/>
              <a:buChar char="•"/>
              <a:defRPr sz="1800"/>
            </a:lvl2pPr>
            <a:lvl3pPr>
              <a:lnSpc>
                <a:spcPct val="100000"/>
              </a:lnSpc>
              <a:spcBef>
                <a:spcPts val="600"/>
              </a:spcBef>
              <a:buClr>
                <a:srgbClr val="A0CB72"/>
              </a:buClr>
              <a:defRPr sz="1800"/>
            </a:lvl3pPr>
            <a:lvl4pPr>
              <a:lnSpc>
                <a:spcPct val="100000"/>
              </a:lnSpc>
              <a:spcBef>
                <a:spcPts val="600"/>
              </a:spcBef>
              <a:buClr>
                <a:srgbClr val="A0CB72"/>
              </a:buClr>
              <a:defRPr sz="1800"/>
            </a:lvl4pPr>
            <a:lvl5pPr>
              <a:lnSpc>
                <a:spcPct val="100000"/>
              </a:lnSpc>
              <a:spcBef>
                <a:spcPts val="600"/>
              </a:spcBef>
              <a:buClr>
                <a:srgbClr val="A0CB72"/>
              </a:buClr>
              <a:defRPr sz="1800"/>
            </a:lvl5pPr>
          </a:lstStyle>
          <a:p>
            <a:pPr lvl="0"/>
            <a:r>
              <a:rPr lang="sv-SE" dirty="0"/>
              <a:t>Nivå 1</a:t>
            </a:r>
          </a:p>
          <a:p>
            <a:pPr lvl="1"/>
            <a:r>
              <a:rPr lang="sv-SE" dirty="0"/>
              <a:t>Nivå 2</a:t>
            </a:r>
          </a:p>
          <a:p>
            <a:pPr lvl="2"/>
            <a:r>
              <a:rPr lang="sv-SE" dirty="0"/>
              <a:t>Nivå 3</a:t>
            </a:r>
          </a:p>
          <a:p>
            <a:pPr lvl="3"/>
            <a:r>
              <a:rPr lang="sv-SE" dirty="0"/>
              <a:t>Nivå 4</a:t>
            </a:r>
          </a:p>
          <a:p>
            <a:pPr lvl="4"/>
            <a:r>
              <a:rPr lang="sv-SE" dirty="0"/>
              <a:t>Nivå 5</a:t>
            </a:r>
          </a:p>
        </p:txBody>
      </p:sp>
      <p:pic>
        <p:nvPicPr>
          <p:cNvPr id="13" name="Picture 12"/>
          <p:cNvPicPr>
            <a:picLocks noChangeAspect="1"/>
          </p:cNvPicPr>
          <p:nvPr userDrawn="1"/>
        </p:nvPicPr>
        <p:blipFill>
          <a:blip r:embed="rId2">
            <a:grayscl/>
            <a:extLst>
              <a:ext uri="{28A0092B-C50C-407E-A947-70E740481C1C}">
                <a14:useLocalDpi xmlns:a14="http://schemas.microsoft.com/office/drawing/2010/main" val="0"/>
              </a:ext>
            </a:extLst>
          </a:blip>
          <a:stretch>
            <a:fillRect/>
          </a:stretch>
        </p:blipFill>
        <p:spPr>
          <a:xfrm>
            <a:off x="7772400" y="5076342"/>
            <a:ext cx="4419600" cy="1796171"/>
          </a:xfrm>
          <a:prstGeom prst="rect">
            <a:avLst/>
          </a:prstGeom>
        </p:spPr>
      </p:pic>
      <p:pic>
        <p:nvPicPr>
          <p:cNvPr id="2" name="Bildobjekt 3">
            <a:extLst>
              <a:ext uri="{FF2B5EF4-FFF2-40B4-BE49-F238E27FC236}">
                <a16:creationId xmlns:a16="http://schemas.microsoft.com/office/drawing/2014/main" id="{9231BCCC-EE29-828E-429C-2EAC070BCAF4}"/>
              </a:ext>
            </a:extLst>
          </p:cNvPr>
          <p:cNvPicPr>
            <a:picLocks noChangeAspect="1"/>
          </p:cNvPicPr>
          <p:nvPr userDrawn="1"/>
        </p:nvPicPr>
        <p:blipFill>
          <a:blip r:embed="rId3">
            <a:grayscl/>
          </a:blip>
          <a:stretch>
            <a:fillRect/>
          </a:stretch>
        </p:blipFill>
        <p:spPr>
          <a:xfrm>
            <a:off x="251264" y="6332661"/>
            <a:ext cx="1112180" cy="316148"/>
          </a:xfrm>
          <a:prstGeom prst="rect">
            <a:avLst/>
          </a:prstGeom>
        </p:spPr>
      </p:pic>
    </p:spTree>
    <p:extLst>
      <p:ext uri="{BB962C8B-B14F-4D97-AF65-F5344CB8AC3E}">
        <p14:creationId xmlns:p14="http://schemas.microsoft.com/office/powerpoint/2010/main" val="11072404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Rubrikbild 1">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772400" y="5076342"/>
            <a:ext cx="4419600" cy="1796171"/>
          </a:xfrm>
          <a:prstGeom prst="rect">
            <a:avLst/>
          </a:prstGeom>
        </p:spPr>
      </p:pic>
      <p:sp>
        <p:nvSpPr>
          <p:cNvPr id="7" name="Rubrik 1">
            <a:extLst>
              <a:ext uri="{FF2B5EF4-FFF2-40B4-BE49-F238E27FC236}">
                <a16:creationId xmlns:a16="http://schemas.microsoft.com/office/drawing/2014/main" id="{838A98FB-182F-824C-85B1-6991656E7049}"/>
              </a:ext>
            </a:extLst>
          </p:cNvPr>
          <p:cNvSpPr>
            <a:spLocks noGrp="1"/>
          </p:cNvSpPr>
          <p:nvPr>
            <p:ph type="title" hasCustomPrompt="1"/>
          </p:nvPr>
        </p:nvSpPr>
        <p:spPr>
          <a:xfrm>
            <a:off x="717015" y="568680"/>
            <a:ext cx="5599670" cy="727633"/>
          </a:xfrm>
          <a:prstGeom prst="rect">
            <a:avLst/>
          </a:prstGeom>
        </p:spPr>
        <p:txBody>
          <a:bodyPr/>
          <a:lstStyle>
            <a:lvl1pPr>
              <a:defRPr/>
            </a:lvl1pPr>
          </a:lstStyle>
          <a:p>
            <a:r>
              <a:rPr lang="sv-SE" dirty="0"/>
              <a:t>Rubrik</a:t>
            </a:r>
          </a:p>
        </p:txBody>
      </p:sp>
      <p:sp>
        <p:nvSpPr>
          <p:cNvPr id="9" name="Platshållare för bild 8">
            <a:extLst>
              <a:ext uri="{FF2B5EF4-FFF2-40B4-BE49-F238E27FC236}">
                <a16:creationId xmlns:a16="http://schemas.microsoft.com/office/drawing/2014/main" id="{E1A2F682-C09A-014E-9126-1288248554C2}"/>
              </a:ext>
            </a:extLst>
          </p:cNvPr>
          <p:cNvSpPr>
            <a:spLocks noGrp="1"/>
          </p:cNvSpPr>
          <p:nvPr>
            <p:ph type="pic" sz="quarter" idx="10"/>
          </p:nvPr>
        </p:nvSpPr>
        <p:spPr>
          <a:xfrm>
            <a:off x="7290487" y="-17260"/>
            <a:ext cx="4901512" cy="6858000"/>
          </a:xfrm>
          <a:prstGeom prst="rect">
            <a:avLst/>
          </a:prstGeom>
        </p:spPr>
        <p:txBody>
          <a:bodyPr/>
          <a:lstStyle>
            <a:lvl1pPr marL="0" indent="0">
              <a:buNone/>
              <a:defRPr/>
            </a:lvl1pPr>
          </a:lstStyle>
          <a:p>
            <a:endParaRPr lang="sv-SE" dirty="0"/>
          </a:p>
        </p:txBody>
      </p:sp>
      <p:sp>
        <p:nvSpPr>
          <p:cNvPr id="14" name="Platshållare för innehåll 2">
            <a:extLst>
              <a:ext uri="{FF2B5EF4-FFF2-40B4-BE49-F238E27FC236}">
                <a16:creationId xmlns:a16="http://schemas.microsoft.com/office/drawing/2014/main" id="{C5CE7D8C-8463-6D40-9976-1A16EB6B9268}"/>
              </a:ext>
            </a:extLst>
          </p:cNvPr>
          <p:cNvSpPr>
            <a:spLocks noGrp="1"/>
          </p:cNvSpPr>
          <p:nvPr>
            <p:ph idx="1" hasCustomPrompt="1"/>
          </p:nvPr>
        </p:nvSpPr>
        <p:spPr>
          <a:xfrm>
            <a:off x="717015" y="1296313"/>
            <a:ext cx="5599670" cy="3900145"/>
          </a:xfrm>
          <a:prstGeom prst="rect">
            <a:avLst/>
          </a:prstGeom>
        </p:spPr>
        <p:txBody>
          <a:bodyPr/>
          <a:lstStyle>
            <a:lvl1pPr marL="342900" indent="-342900">
              <a:lnSpc>
                <a:spcPct val="100000"/>
              </a:lnSpc>
              <a:spcBef>
                <a:spcPts val="1200"/>
              </a:spcBef>
              <a:buClr>
                <a:srgbClr val="87B057"/>
              </a:buClr>
              <a:buFont typeface="Arial" panose="020B0604020202020204" pitchFamily="34" charset="0"/>
              <a:buChar char="•"/>
              <a:defRPr/>
            </a:lvl1pPr>
            <a:lvl2pPr marL="685800" indent="-228600">
              <a:lnSpc>
                <a:spcPct val="100000"/>
              </a:lnSpc>
              <a:spcBef>
                <a:spcPts val="600"/>
              </a:spcBef>
              <a:buClr>
                <a:srgbClr val="A0CB72"/>
              </a:buClr>
              <a:buFont typeface="Arial" panose="020B0604020202020204" pitchFamily="34" charset="0"/>
              <a:buChar char="•"/>
              <a:defRPr/>
            </a:lvl2pPr>
            <a:lvl3pPr>
              <a:lnSpc>
                <a:spcPct val="100000"/>
              </a:lnSpc>
              <a:spcBef>
                <a:spcPts val="600"/>
              </a:spcBef>
              <a:buClr>
                <a:srgbClr val="A0CB72"/>
              </a:buClr>
              <a:defRPr/>
            </a:lvl3pPr>
            <a:lvl4pPr>
              <a:lnSpc>
                <a:spcPct val="100000"/>
              </a:lnSpc>
              <a:spcBef>
                <a:spcPts val="600"/>
              </a:spcBef>
              <a:buClr>
                <a:srgbClr val="A0CB72"/>
              </a:buClr>
              <a:defRPr/>
            </a:lvl4pPr>
            <a:lvl5pPr>
              <a:lnSpc>
                <a:spcPct val="100000"/>
              </a:lnSpc>
              <a:spcBef>
                <a:spcPts val="600"/>
              </a:spcBef>
              <a:buClr>
                <a:srgbClr val="A0CB72"/>
              </a:buClr>
              <a:defRPr/>
            </a:lvl5pPr>
          </a:lstStyle>
          <a:p>
            <a:pPr lvl="0"/>
            <a:r>
              <a:rPr lang="sv-SE" dirty="0"/>
              <a:t>Nivå 1</a:t>
            </a:r>
          </a:p>
          <a:p>
            <a:pPr lvl="1"/>
            <a:r>
              <a:rPr lang="sv-SE" dirty="0"/>
              <a:t>Nivå 2</a:t>
            </a:r>
          </a:p>
          <a:p>
            <a:pPr lvl="2"/>
            <a:r>
              <a:rPr lang="sv-SE" dirty="0"/>
              <a:t>Nivå 3</a:t>
            </a:r>
          </a:p>
          <a:p>
            <a:pPr lvl="3"/>
            <a:r>
              <a:rPr lang="sv-SE" dirty="0"/>
              <a:t>Nivå 4</a:t>
            </a:r>
          </a:p>
          <a:p>
            <a:pPr lvl="4"/>
            <a:r>
              <a:rPr lang="sv-SE" dirty="0"/>
              <a:t>Nivå 5</a:t>
            </a:r>
          </a:p>
        </p:txBody>
      </p:sp>
      <p:pic>
        <p:nvPicPr>
          <p:cNvPr id="2" name="Bildobjekt 3">
            <a:extLst>
              <a:ext uri="{FF2B5EF4-FFF2-40B4-BE49-F238E27FC236}">
                <a16:creationId xmlns:a16="http://schemas.microsoft.com/office/drawing/2014/main" id="{04A1A345-9293-ECA8-EAD4-74719B10C432}"/>
              </a:ext>
            </a:extLst>
          </p:cNvPr>
          <p:cNvPicPr>
            <a:picLocks noChangeAspect="1"/>
          </p:cNvPicPr>
          <p:nvPr userDrawn="1"/>
        </p:nvPicPr>
        <p:blipFill>
          <a:blip r:embed="rId3"/>
          <a:stretch>
            <a:fillRect/>
          </a:stretch>
        </p:blipFill>
        <p:spPr>
          <a:xfrm>
            <a:off x="251264" y="6332661"/>
            <a:ext cx="1112180" cy="316148"/>
          </a:xfrm>
          <a:prstGeom prst="rect">
            <a:avLst/>
          </a:prstGeom>
        </p:spPr>
      </p:pic>
    </p:spTree>
    <p:extLst>
      <p:ext uri="{BB962C8B-B14F-4D97-AF65-F5344CB8AC3E}">
        <p14:creationId xmlns:p14="http://schemas.microsoft.com/office/powerpoint/2010/main" val="3573357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Rubrikbild 4">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772400" y="5076342"/>
            <a:ext cx="4419600" cy="1796171"/>
          </a:xfrm>
          <a:prstGeom prst="rect">
            <a:avLst/>
          </a:prstGeom>
        </p:spPr>
      </p:pic>
      <p:sp>
        <p:nvSpPr>
          <p:cNvPr id="15" name="Rubrik 1">
            <a:extLst>
              <a:ext uri="{FF2B5EF4-FFF2-40B4-BE49-F238E27FC236}">
                <a16:creationId xmlns:a16="http://schemas.microsoft.com/office/drawing/2014/main" id="{838A98FB-182F-824C-85B1-6991656E7049}"/>
              </a:ext>
            </a:extLst>
          </p:cNvPr>
          <p:cNvSpPr>
            <a:spLocks noGrp="1"/>
          </p:cNvSpPr>
          <p:nvPr>
            <p:ph type="title" hasCustomPrompt="1"/>
          </p:nvPr>
        </p:nvSpPr>
        <p:spPr>
          <a:xfrm>
            <a:off x="717015" y="572630"/>
            <a:ext cx="10149114" cy="727633"/>
          </a:xfrm>
          <a:prstGeom prst="rect">
            <a:avLst/>
          </a:prstGeom>
        </p:spPr>
        <p:txBody>
          <a:bodyPr/>
          <a:lstStyle>
            <a:lvl1pPr>
              <a:defRPr/>
            </a:lvl1pPr>
          </a:lstStyle>
          <a:p>
            <a:r>
              <a:rPr lang="sv-SE" dirty="0"/>
              <a:t>Rubrik</a:t>
            </a:r>
          </a:p>
        </p:txBody>
      </p:sp>
      <p:sp>
        <p:nvSpPr>
          <p:cNvPr id="11" name="Platshållare för innehåll 2">
            <a:extLst>
              <a:ext uri="{FF2B5EF4-FFF2-40B4-BE49-F238E27FC236}">
                <a16:creationId xmlns:a16="http://schemas.microsoft.com/office/drawing/2014/main" id="{C5CE7D8C-8463-6D40-9976-1A16EB6B9268}"/>
              </a:ext>
            </a:extLst>
          </p:cNvPr>
          <p:cNvSpPr>
            <a:spLocks noGrp="1"/>
          </p:cNvSpPr>
          <p:nvPr>
            <p:ph idx="10" hasCustomPrompt="1"/>
          </p:nvPr>
        </p:nvSpPr>
        <p:spPr>
          <a:xfrm>
            <a:off x="717015" y="1300263"/>
            <a:ext cx="5044807" cy="3900145"/>
          </a:xfrm>
          <a:prstGeom prst="rect">
            <a:avLst/>
          </a:prstGeom>
        </p:spPr>
        <p:txBody>
          <a:bodyPr/>
          <a:lstStyle>
            <a:lvl1pPr marL="342900" indent="-342900">
              <a:lnSpc>
                <a:spcPct val="100000"/>
              </a:lnSpc>
              <a:spcBef>
                <a:spcPts val="1200"/>
              </a:spcBef>
              <a:buClr>
                <a:srgbClr val="87B057"/>
              </a:buClr>
              <a:buFont typeface="Arial" panose="020B0604020202020204" pitchFamily="34" charset="0"/>
              <a:buChar char="•"/>
              <a:defRPr/>
            </a:lvl1pPr>
            <a:lvl2pPr marL="685800" indent="-228600">
              <a:lnSpc>
                <a:spcPct val="100000"/>
              </a:lnSpc>
              <a:spcBef>
                <a:spcPts val="600"/>
              </a:spcBef>
              <a:buClr>
                <a:srgbClr val="A0CB72"/>
              </a:buClr>
              <a:buFont typeface="Arial" panose="020B0604020202020204" pitchFamily="34" charset="0"/>
              <a:buChar char="•"/>
              <a:defRPr/>
            </a:lvl2pPr>
            <a:lvl3pPr>
              <a:lnSpc>
                <a:spcPct val="100000"/>
              </a:lnSpc>
              <a:spcBef>
                <a:spcPts val="600"/>
              </a:spcBef>
              <a:buClr>
                <a:srgbClr val="A0CB72"/>
              </a:buClr>
              <a:defRPr/>
            </a:lvl3pPr>
            <a:lvl4pPr>
              <a:lnSpc>
                <a:spcPct val="100000"/>
              </a:lnSpc>
              <a:spcBef>
                <a:spcPts val="600"/>
              </a:spcBef>
              <a:buClr>
                <a:srgbClr val="A0CB72"/>
              </a:buClr>
              <a:defRPr/>
            </a:lvl4pPr>
            <a:lvl5pPr>
              <a:lnSpc>
                <a:spcPct val="100000"/>
              </a:lnSpc>
              <a:spcBef>
                <a:spcPts val="600"/>
              </a:spcBef>
              <a:buClr>
                <a:srgbClr val="A0CB72"/>
              </a:buClr>
              <a:defRPr/>
            </a:lvl5pPr>
          </a:lstStyle>
          <a:p>
            <a:pPr lvl="0"/>
            <a:r>
              <a:rPr lang="sv-SE" dirty="0"/>
              <a:t>Nivå 1</a:t>
            </a:r>
          </a:p>
          <a:p>
            <a:pPr lvl="1"/>
            <a:r>
              <a:rPr lang="sv-SE" dirty="0"/>
              <a:t>Nivå 2</a:t>
            </a:r>
          </a:p>
          <a:p>
            <a:pPr lvl="2"/>
            <a:r>
              <a:rPr lang="sv-SE" dirty="0"/>
              <a:t>Nivå 3</a:t>
            </a:r>
          </a:p>
          <a:p>
            <a:pPr lvl="3"/>
            <a:r>
              <a:rPr lang="sv-SE" dirty="0"/>
              <a:t>Nivå 4</a:t>
            </a:r>
          </a:p>
          <a:p>
            <a:pPr lvl="4"/>
            <a:r>
              <a:rPr lang="sv-SE" dirty="0"/>
              <a:t>Nivå 5</a:t>
            </a:r>
          </a:p>
        </p:txBody>
      </p:sp>
      <p:sp>
        <p:nvSpPr>
          <p:cNvPr id="12" name="Platshållare för innehåll 2">
            <a:extLst>
              <a:ext uri="{FF2B5EF4-FFF2-40B4-BE49-F238E27FC236}">
                <a16:creationId xmlns:a16="http://schemas.microsoft.com/office/drawing/2014/main" id="{C5CE7D8C-8463-6D40-9976-1A16EB6B9268}"/>
              </a:ext>
            </a:extLst>
          </p:cNvPr>
          <p:cNvSpPr>
            <a:spLocks noGrp="1"/>
          </p:cNvSpPr>
          <p:nvPr>
            <p:ph idx="1" hasCustomPrompt="1"/>
          </p:nvPr>
        </p:nvSpPr>
        <p:spPr>
          <a:xfrm>
            <a:off x="6004193" y="1300263"/>
            <a:ext cx="4861936" cy="3900145"/>
          </a:xfrm>
          <a:prstGeom prst="rect">
            <a:avLst/>
          </a:prstGeom>
        </p:spPr>
        <p:txBody>
          <a:bodyPr/>
          <a:lstStyle>
            <a:lvl1pPr marL="342900" indent="-342900">
              <a:lnSpc>
                <a:spcPct val="100000"/>
              </a:lnSpc>
              <a:spcBef>
                <a:spcPts val="1200"/>
              </a:spcBef>
              <a:buClr>
                <a:srgbClr val="87B057"/>
              </a:buClr>
              <a:buFont typeface="Arial" panose="020B0604020202020204" pitchFamily="34" charset="0"/>
              <a:buChar char="•"/>
              <a:defRPr/>
            </a:lvl1pPr>
            <a:lvl2pPr marL="685800" indent="-228600">
              <a:lnSpc>
                <a:spcPct val="100000"/>
              </a:lnSpc>
              <a:spcBef>
                <a:spcPts val="600"/>
              </a:spcBef>
              <a:buClr>
                <a:srgbClr val="A0CB72"/>
              </a:buClr>
              <a:buFont typeface="Arial" panose="020B0604020202020204" pitchFamily="34" charset="0"/>
              <a:buChar char="•"/>
              <a:defRPr/>
            </a:lvl2pPr>
            <a:lvl3pPr>
              <a:lnSpc>
                <a:spcPct val="100000"/>
              </a:lnSpc>
              <a:spcBef>
                <a:spcPts val="600"/>
              </a:spcBef>
              <a:buClr>
                <a:srgbClr val="A0CB72"/>
              </a:buClr>
              <a:defRPr/>
            </a:lvl3pPr>
            <a:lvl4pPr>
              <a:lnSpc>
                <a:spcPct val="100000"/>
              </a:lnSpc>
              <a:spcBef>
                <a:spcPts val="600"/>
              </a:spcBef>
              <a:buClr>
                <a:srgbClr val="A0CB72"/>
              </a:buClr>
              <a:defRPr/>
            </a:lvl4pPr>
            <a:lvl5pPr>
              <a:lnSpc>
                <a:spcPct val="100000"/>
              </a:lnSpc>
              <a:spcBef>
                <a:spcPts val="600"/>
              </a:spcBef>
              <a:buClr>
                <a:srgbClr val="A0CB72"/>
              </a:buClr>
              <a:defRPr/>
            </a:lvl5pPr>
          </a:lstStyle>
          <a:p>
            <a:pPr lvl="0"/>
            <a:r>
              <a:rPr lang="sv-SE" dirty="0"/>
              <a:t>Nivå 1</a:t>
            </a:r>
          </a:p>
          <a:p>
            <a:pPr lvl="1"/>
            <a:r>
              <a:rPr lang="sv-SE" dirty="0"/>
              <a:t>Nivå 2</a:t>
            </a:r>
          </a:p>
          <a:p>
            <a:pPr lvl="2"/>
            <a:r>
              <a:rPr lang="sv-SE" dirty="0"/>
              <a:t>Nivå 3</a:t>
            </a:r>
          </a:p>
          <a:p>
            <a:pPr lvl="3"/>
            <a:r>
              <a:rPr lang="sv-SE" dirty="0"/>
              <a:t>Nivå 4</a:t>
            </a:r>
          </a:p>
          <a:p>
            <a:pPr lvl="4"/>
            <a:r>
              <a:rPr lang="sv-SE" dirty="0"/>
              <a:t>Nivå 5</a:t>
            </a:r>
          </a:p>
        </p:txBody>
      </p:sp>
      <p:pic>
        <p:nvPicPr>
          <p:cNvPr id="2" name="Bildobjekt 3">
            <a:extLst>
              <a:ext uri="{FF2B5EF4-FFF2-40B4-BE49-F238E27FC236}">
                <a16:creationId xmlns:a16="http://schemas.microsoft.com/office/drawing/2014/main" id="{3290D87C-004B-6228-47D1-C429518A827E}"/>
              </a:ext>
            </a:extLst>
          </p:cNvPr>
          <p:cNvPicPr>
            <a:picLocks noChangeAspect="1"/>
          </p:cNvPicPr>
          <p:nvPr userDrawn="1"/>
        </p:nvPicPr>
        <p:blipFill>
          <a:blip r:embed="rId3"/>
          <a:stretch>
            <a:fillRect/>
          </a:stretch>
        </p:blipFill>
        <p:spPr>
          <a:xfrm>
            <a:off x="251264" y="6332661"/>
            <a:ext cx="1112180" cy="316148"/>
          </a:xfrm>
          <a:prstGeom prst="rect">
            <a:avLst/>
          </a:prstGeom>
        </p:spPr>
      </p:pic>
    </p:spTree>
    <p:extLst>
      <p:ext uri="{BB962C8B-B14F-4D97-AF65-F5344CB8AC3E}">
        <p14:creationId xmlns:p14="http://schemas.microsoft.com/office/powerpoint/2010/main" val="1310731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Avsnittsrubrik">
    <p:bg>
      <p:bgPr>
        <a:solidFill>
          <a:srgbClr val="6F9244"/>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336800" y="3143250"/>
            <a:ext cx="7518400" cy="571501"/>
          </a:xfrm>
        </p:spPr>
        <p:txBody>
          <a:bodyPr anchor="t" anchorCtr="0">
            <a:normAutofit/>
          </a:bodyPr>
          <a:lstStyle>
            <a:lvl1pPr algn="ctr">
              <a:defRPr sz="4000" b="1" cap="none" baseline="0">
                <a:solidFill>
                  <a:schemeClr val="bg1"/>
                </a:solidFill>
              </a:defRPr>
            </a:lvl1pPr>
          </a:lstStyle>
          <a:p>
            <a:r>
              <a:rPr lang="sv-SE" dirty="0"/>
              <a:t>RUBRIK</a:t>
            </a:r>
          </a:p>
        </p:txBody>
      </p:sp>
      <p:sp>
        <p:nvSpPr>
          <p:cNvPr id="11" name="Isosceles Triangle 10"/>
          <p:cNvSpPr/>
          <p:nvPr userDrawn="1"/>
        </p:nvSpPr>
        <p:spPr>
          <a:xfrm flipH="1">
            <a:off x="10958285" y="2667000"/>
            <a:ext cx="1233715" cy="4191000"/>
          </a:xfrm>
          <a:prstGeom prst="triangle">
            <a:avLst>
              <a:gd name="adj" fmla="val 0"/>
            </a:avLst>
          </a:prstGeom>
          <a:solidFill>
            <a:srgbClr val="EAF3DD">
              <a:alpha val="36078"/>
            </a:srgbClr>
          </a:solidFill>
          <a:ln>
            <a:noFill/>
          </a:ln>
          <a:effectLst/>
        </p:spPr>
        <p:style>
          <a:lnRef idx="1">
            <a:schemeClr val="accent1"/>
          </a:lnRef>
          <a:fillRef idx="3">
            <a:schemeClr val="accent1"/>
          </a:fillRef>
          <a:effectRef idx="2">
            <a:schemeClr val="accent1"/>
          </a:effectRef>
          <a:fontRef idx="minor">
            <a:schemeClr val="lt1"/>
          </a:fontRef>
        </p:style>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660940" y="3797300"/>
            <a:ext cx="7531060" cy="3060700"/>
          </a:xfrm>
          <a:prstGeom prst="rect">
            <a:avLst/>
          </a:prstGeom>
        </p:spPr>
      </p:pic>
      <p:sp>
        <p:nvSpPr>
          <p:cNvPr id="13" name="Isosceles Triangle 12"/>
          <p:cNvSpPr/>
          <p:nvPr userDrawn="1"/>
        </p:nvSpPr>
        <p:spPr>
          <a:xfrm>
            <a:off x="5041" y="4013200"/>
            <a:ext cx="448733" cy="2844800"/>
          </a:xfrm>
          <a:prstGeom prst="triangle">
            <a:avLst>
              <a:gd name="adj" fmla="val 0"/>
            </a:avLst>
          </a:prstGeom>
          <a:solidFill>
            <a:srgbClr val="EAF3DD">
              <a:alpha val="36078"/>
            </a:srgbClr>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16775751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303198017"/>
      </p:ext>
    </p:extLst>
  </p:cSld>
  <p:clrMap bg1="lt1" tx1="dk1" bg2="lt2" tx2="dk2" accent1="accent1" accent2="accent2" accent3="accent3" accent4="accent4" accent5="accent5" accent6="accent6" hlink="hlink" folHlink="folHlink"/>
  <p:sldLayoutIdLst>
    <p:sldLayoutId id="2147483651" r:id="rId1"/>
    <p:sldLayoutId id="2147483650" r:id="rId2"/>
    <p:sldLayoutId id="2147483660" r:id="rId3"/>
    <p:sldLayoutId id="2147483656" r:id="rId4"/>
    <p:sldLayoutId id="2147483657" r:id="rId5"/>
    <p:sldLayoutId id="2147483653" r:id="rId6"/>
  </p:sldLayoutIdLst>
  <p:txStyles>
    <p:titleStyle>
      <a:lvl1pPr algn="l" defTabSz="914400" rtl="0" eaLnBrk="1" latinLnBrk="0" hangingPunct="1">
        <a:lnSpc>
          <a:spcPct val="90000"/>
        </a:lnSpc>
        <a:spcBef>
          <a:spcPct val="0"/>
        </a:spcBef>
        <a:buNone/>
        <a:defRPr sz="3200" b="1" kern="1200">
          <a:solidFill>
            <a:schemeClr val="tx1"/>
          </a:solidFill>
          <a:latin typeface="Arial" panose="020B0604020202020204" pitchFamily="34" charset="0"/>
          <a:ea typeface="+mj-ea"/>
          <a:cs typeface="Arial" panose="020B0604020202020204" pitchFamily="34" charset="0"/>
        </a:defRPr>
      </a:lvl1pPr>
    </p:titleStyle>
    <p:bodyStyle>
      <a:lvl1pPr marL="0" indent="0" algn="l" defTabSz="914400" rtl="0" eaLnBrk="1" latinLnBrk="0" hangingPunct="1">
        <a:lnSpc>
          <a:spcPct val="90000"/>
        </a:lnSpc>
        <a:spcBef>
          <a:spcPts val="1000"/>
        </a:spcBef>
        <a:buFont typeface="Arial" panose="020B0604020202020204" pitchFamily="34" charset="0"/>
        <a:buNone/>
        <a:defRPr sz="20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1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9.png"/></Relationships>
</file>

<file path=ppt/slides/_rels/slide14.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a:extLst>
              <a:ext uri="{FF2B5EF4-FFF2-40B4-BE49-F238E27FC236}">
                <a16:creationId xmlns:a16="http://schemas.microsoft.com/office/drawing/2014/main" id="{0EA8E285-EDEF-C94D-1181-69B97F027E3E}"/>
              </a:ext>
            </a:extLst>
          </p:cNvPr>
          <p:cNvPicPr>
            <a:picLocks noChangeAspect="1"/>
          </p:cNvPicPr>
          <p:nvPr/>
        </p:nvPicPr>
        <p:blipFill>
          <a:blip r:embed="rId3"/>
          <a:stretch>
            <a:fillRect/>
          </a:stretch>
        </p:blipFill>
        <p:spPr>
          <a:xfrm>
            <a:off x="5188228" y="5337777"/>
            <a:ext cx="3334215" cy="1114581"/>
          </a:xfrm>
          <a:prstGeom prst="rect">
            <a:avLst/>
          </a:prstGeom>
        </p:spPr>
      </p:pic>
      <p:sp>
        <p:nvSpPr>
          <p:cNvPr id="3" name="Platshållare för text 2">
            <a:extLst>
              <a:ext uri="{FF2B5EF4-FFF2-40B4-BE49-F238E27FC236}">
                <a16:creationId xmlns:a16="http://schemas.microsoft.com/office/drawing/2014/main" id="{AB56BA64-F3B5-D546-9024-60189949AD72}"/>
              </a:ext>
            </a:extLst>
          </p:cNvPr>
          <p:cNvSpPr>
            <a:spLocks noGrp="1"/>
          </p:cNvSpPr>
          <p:nvPr>
            <p:ph type="body" idx="4294967295"/>
          </p:nvPr>
        </p:nvSpPr>
        <p:spPr>
          <a:xfrm>
            <a:off x="823118" y="2278063"/>
            <a:ext cx="10545763" cy="1500187"/>
          </a:xfrm>
          <a:prstGeom prst="rect">
            <a:avLst/>
          </a:prstGeom>
        </p:spPr>
        <p:txBody>
          <a:bodyPr/>
          <a:lstStyle/>
          <a:p>
            <a:r>
              <a:rPr lang="sv-SE" dirty="0">
                <a:solidFill>
                  <a:schemeClr val="bg1"/>
                </a:solidFill>
              </a:rPr>
              <a:t>Snart börjar… </a:t>
            </a:r>
          </a:p>
          <a:p>
            <a:r>
              <a:rPr lang="sv-SE" sz="3600" b="1" dirty="0">
                <a:solidFill>
                  <a:schemeClr val="bg1"/>
                </a:solidFill>
              </a:rPr>
              <a:t>Demo av version 2.39</a:t>
            </a:r>
          </a:p>
          <a:p>
            <a:br>
              <a:rPr lang="sv-SE" dirty="0">
                <a:solidFill>
                  <a:schemeClr val="bg1"/>
                </a:solidFill>
              </a:rPr>
            </a:br>
            <a:r>
              <a:rPr lang="sv-SE" dirty="0">
                <a:solidFill>
                  <a:schemeClr val="bg1"/>
                </a:solidFill>
              </a:rPr>
              <a:t>Mötet spelas in. Inspelningen och chatten kommer läggas upp på ladokkonsortiet.se. </a:t>
            </a:r>
          </a:p>
          <a:p>
            <a:endParaRPr lang="sv-SE" dirty="0">
              <a:solidFill>
                <a:schemeClr val="bg1"/>
              </a:solidFill>
            </a:endParaRPr>
          </a:p>
          <a:p>
            <a:r>
              <a:rPr lang="sv-SE" b="1" dirty="0">
                <a:solidFill>
                  <a:schemeClr val="bg1"/>
                </a:solidFill>
              </a:rPr>
              <a:t>Vill du vara anonym? </a:t>
            </a:r>
          </a:p>
          <a:p>
            <a:r>
              <a:rPr lang="sv-SE" dirty="0">
                <a:solidFill>
                  <a:schemeClr val="bg1"/>
                </a:solidFill>
              </a:rPr>
              <a:t>Stäng av kamera och mikrofon. Skicka direktmeddelanden i chatten till Moa Eriksson.</a:t>
            </a:r>
          </a:p>
        </p:txBody>
      </p:sp>
      <p:grpSp>
        <p:nvGrpSpPr>
          <p:cNvPr id="9" name="Grupp 8">
            <a:extLst>
              <a:ext uri="{FF2B5EF4-FFF2-40B4-BE49-F238E27FC236}">
                <a16:creationId xmlns:a16="http://schemas.microsoft.com/office/drawing/2014/main" id="{F0CC1D79-4219-856A-24CC-171EE1E74D11}"/>
              </a:ext>
            </a:extLst>
          </p:cNvPr>
          <p:cNvGrpSpPr/>
          <p:nvPr/>
        </p:nvGrpSpPr>
        <p:grpSpPr>
          <a:xfrm>
            <a:off x="897468" y="5337778"/>
            <a:ext cx="4008361" cy="1114581"/>
            <a:chOff x="897468" y="5337778"/>
            <a:chExt cx="4008361" cy="1114581"/>
          </a:xfrm>
        </p:grpSpPr>
        <p:sp>
          <p:nvSpPr>
            <p:cNvPr id="8" name="Rektangel 7">
              <a:extLst>
                <a:ext uri="{FF2B5EF4-FFF2-40B4-BE49-F238E27FC236}">
                  <a16:creationId xmlns:a16="http://schemas.microsoft.com/office/drawing/2014/main" id="{9ABF3BD0-4BB3-F896-2BD4-6C06AD6E6F70}"/>
                </a:ext>
              </a:extLst>
            </p:cNvPr>
            <p:cNvSpPr/>
            <p:nvPr/>
          </p:nvSpPr>
          <p:spPr>
            <a:xfrm>
              <a:off x="897468" y="5337778"/>
              <a:ext cx="4008361" cy="1114581"/>
            </a:xfrm>
            <a:prstGeom prst="rect">
              <a:avLst/>
            </a:prstGeom>
            <a:solidFill>
              <a:srgbClr val="1A1A1A"/>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5" name="Bildobjekt 4">
              <a:extLst>
                <a:ext uri="{FF2B5EF4-FFF2-40B4-BE49-F238E27FC236}">
                  <a16:creationId xmlns:a16="http://schemas.microsoft.com/office/drawing/2014/main" id="{5E83B391-A068-7CEE-8B3E-FD85FB24D836}"/>
                </a:ext>
              </a:extLst>
            </p:cNvPr>
            <p:cNvPicPr>
              <a:picLocks noChangeAspect="1"/>
            </p:cNvPicPr>
            <p:nvPr/>
          </p:nvPicPr>
          <p:blipFill rotWithShape="1">
            <a:blip r:embed="rId4"/>
            <a:srcRect t="-6999" r="67123" b="1"/>
            <a:stretch/>
          </p:blipFill>
          <p:spPr>
            <a:xfrm>
              <a:off x="897468" y="5876693"/>
              <a:ext cx="4008361" cy="575666"/>
            </a:xfrm>
            <a:prstGeom prst="rect">
              <a:avLst/>
            </a:prstGeom>
          </p:spPr>
        </p:pic>
      </p:grpSp>
      <p:sp>
        <p:nvSpPr>
          <p:cNvPr id="10" name="Rektangel: rundade hörn 9">
            <a:extLst>
              <a:ext uri="{FF2B5EF4-FFF2-40B4-BE49-F238E27FC236}">
                <a16:creationId xmlns:a16="http://schemas.microsoft.com/office/drawing/2014/main" id="{3FBDED3F-E26A-22E3-8D3E-7B961E7C7939}"/>
              </a:ext>
            </a:extLst>
          </p:cNvPr>
          <p:cNvSpPr/>
          <p:nvPr/>
        </p:nvSpPr>
        <p:spPr>
          <a:xfrm>
            <a:off x="930921" y="5798633"/>
            <a:ext cx="1745371" cy="676028"/>
          </a:xfrm>
          <a:prstGeom prst="round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1" name="Rektangel: rundade hörn 10">
            <a:extLst>
              <a:ext uri="{FF2B5EF4-FFF2-40B4-BE49-F238E27FC236}">
                <a16:creationId xmlns:a16="http://schemas.microsoft.com/office/drawing/2014/main" id="{C2DFA834-450D-1B7D-E3A1-C9AC6FB7ACFC}"/>
              </a:ext>
            </a:extLst>
          </p:cNvPr>
          <p:cNvSpPr/>
          <p:nvPr/>
        </p:nvSpPr>
        <p:spPr>
          <a:xfrm>
            <a:off x="5225148" y="5383132"/>
            <a:ext cx="1244808" cy="416251"/>
          </a:xfrm>
          <a:prstGeom prst="round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15755776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A8968C-9545-93B2-B735-F7803DA36DD6}"/>
            </a:ext>
          </a:extLst>
        </p:cNvPr>
        <p:cNvGrpSpPr/>
        <p:nvPr/>
      </p:nvGrpSpPr>
      <p:grpSpPr>
        <a:xfrm>
          <a:off x="0" y="0"/>
          <a:ext cx="0" cy="0"/>
          <a:chOff x="0" y="0"/>
          <a:chExt cx="0" cy="0"/>
        </a:xfrm>
      </p:grpSpPr>
      <p:pic>
        <p:nvPicPr>
          <p:cNvPr id="8" name="Bildobjekt 7">
            <a:extLst>
              <a:ext uri="{FF2B5EF4-FFF2-40B4-BE49-F238E27FC236}">
                <a16:creationId xmlns:a16="http://schemas.microsoft.com/office/drawing/2014/main" id="{EF62F583-B86A-24AA-F3E7-31CE9A65EE90}"/>
              </a:ext>
            </a:extLst>
          </p:cNvPr>
          <p:cNvPicPr>
            <a:picLocks noChangeAspect="1"/>
          </p:cNvPicPr>
          <p:nvPr/>
        </p:nvPicPr>
        <p:blipFill rotWithShape="1">
          <a:blip r:embed="rId3"/>
          <a:srcRect r="32552"/>
          <a:stretch/>
        </p:blipFill>
        <p:spPr>
          <a:xfrm>
            <a:off x="7066743" y="3505268"/>
            <a:ext cx="5125257" cy="2344802"/>
          </a:xfrm>
          <a:prstGeom prst="rect">
            <a:avLst/>
          </a:prstGeom>
        </p:spPr>
      </p:pic>
      <p:sp>
        <p:nvSpPr>
          <p:cNvPr id="5" name="Rubrik 4">
            <a:extLst>
              <a:ext uri="{FF2B5EF4-FFF2-40B4-BE49-F238E27FC236}">
                <a16:creationId xmlns:a16="http://schemas.microsoft.com/office/drawing/2014/main" id="{6D90802A-88D2-ED9D-DB5E-E7833EAE7ADB}"/>
              </a:ext>
            </a:extLst>
          </p:cNvPr>
          <p:cNvSpPr>
            <a:spLocks noGrp="1"/>
          </p:cNvSpPr>
          <p:nvPr>
            <p:ph type="title"/>
          </p:nvPr>
        </p:nvSpPr>
        <p:spPr/>
        <p:txBody>
          <a:bodyPr/>
          <a:lstStyle/>
          <a:p>
            <a:r>
              <a:rPr lang="sv-SE" dirty="0"/>
              <a:t>Andra förbättringar</a:t>
            </a:r>
          </a:p>
        </p:txBody>
      </p:sp>
      <p:sp>
        <p:nvSpPr>
          <p:cNvPr id="6" name="Platshållare för innehåll 5">
            <a:extLst>
              <a:ext uri="{FF2B5EF4-FFF2-40B4-BE49-F238E27FC236}">
                <a16:creationId xmlns:a16="http://schemas.microsoft.com/office/drawing/2014/main" id="{466F4610-AD33-1271-456F-30CBE54D2C31}"/>
              </a:ext>
            </a:extLst>
          </p:cNvPr>
          <p:cNvSpPr>
            <a:spLocks noGrp="1"/>
          </p:cNvSpPr>
          <p:nvPr>
            <p:ph idx="1"/>
          </p:nvPr>
        </p:nvSpPr>
        <p:spPr/>
        <p:txBody>
          <a:bodyPr/>
          <a:lstStyle/>
          <a:p>
            <a:pPr marL="0" indent="0">
              <a:buNone/>
            </a:pPr>
            <a:r>
              <a:rPr lang="sv-SE" b="1" dirty="0"/>
              <a:t>Individuell studieplan</a:t>
            </a:r>
          </a:p>
          <a:p>
            <a:r>
              <a:rPr lang="sv-SE" dirty="0"/>
              <a:t>I fliken "Kurser och konferenser" är det nu möjligt att lägga till och visa ut "Ej poänggivande aktiviteter". Gäller både Ladok för personal och Ladok för studenter.</a:t>
            </a:r>
          </a:p>
          <a:p>
            <a:r>
              <a:rPr lang="sv-SE" dirty="0"/>
              <a:t>I fliken Grunduppgifter finns nu en ny panel, "Övrig dokumentation", där en </a:t>
            </a:r>
            <a:r>
              <a:rPr lang="sv-SE" dirty="0" err="1"/>
              <a:t>pdf</a:t>
            </a:r>
            <a:r>
              <a:rPr lang="sv-SE" dirty="0"/>
              <a:t> och beskrivningstext kan läggas in. Gäller både Ladok för personal och Ladok för studenter.</a:t>
            </a:r>
          </a:p>
        </p:txBody>
      </p:sp>
      <p:pic>
        <p:nvPicPr>
          <p:cNvPr id="9" name="Bildobjekt 8">
            <a:extLst>
              <a:ext uri="{FF2B5EF4-FFF2-40B4-BE49-F238E27FC236}">
                <a16:creationId xmlns:a16="http://schemas.microsoft.com/office/drawing/2014/main" id="{DE777759-DAE5-D8B0-D04C-77A72894A68C}"/>
              </a:ext>
            </a:extLst>
          </p:cNvPr>
          <p:cNvPicPr>
            <a:picLocks noChangeAspect="1"/>
          </p:cNvPicPr>
          <p:nvPr/>
        </p:nvPicPr>
        <p:blipFill>
          <a:blip r:embed="rId4"/>
          <a:stretch>
            <a:fillRect/>
          </a:stretch>
        </p:blipFill>
        <p:spPr>
          <a:xfrm>
            <a:off x="51487" y="3310901"/>
            <a:ext cx="6749364" cy="3348977"/>
          </a:xfrm>
          <a:prstGeom prst="rect">
            <a:avLst/>
          </a:prstGeom>
        </p:spPr>
      </p:pic>
      <p:sp>
        <p:nvSpPr>
          <p:cNvPr id="10" name="Pil: höger 9">
            <a:extLst>
              <a:ext uri="{FF2B5EF4-FFF2-40B4-BE49-F238E27FC236}">
                <a16:creationId xmlns:a16="http://schemas.microsoft.com/office/drawing/2014/main" id="{9F0B251A-F720-1E08-EF4F-DCD9567A4976}"/>
              </a:ext>
            </a:extLst>
          </p:cNvPr>
          <p:cNvSpPr/>
          <p:nvPr/>
        </p:nvSpPr>
        <p:spPr>
          <a:xfrm rot="3568584">
            <a:off x="1358472" y="5036857"/>
            <a:ext cx="717015" cy="201336"/>
          </a:xfrm>
          <a:prstGeom prst="rightArrow">
            <a:avLst/>
          </a:prstGeom>
          <a:solidFill>
            <a:schemeClr val="accent2">
              <a:lumMod val="60000"/>
              <a:lumOff val="40000"/>
            </a:schemeClr>
          </a:solidFill>
          <a:ln w="9525">
            <a:solidFill>
              <a:schemeClr val="accent2">
                <a:lumMod val="75000"/>
              </a:schemeClr>
            </a:solid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3071597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2ACA01-E27D-862E-11E3-90B66C6917AE}"/>
            </a:ext>
          </a:extLst>
        </p:cNvPr>
        <p:cNvGrpSpPr/>
        <p:nvPr/>
      </p:nvGrpSpPr>
      <p:grpSpPr>
        <a:xfrm>
          <a:off x="0" y="0"/>
          <a:ext cx="0" cy="0"/>
          <a:chOff x="0" y="0"/>
          <a:chExt cx="0" cy="0"/>
        </a:xfrm>
      </p:grpSpPr>
      <p:pic>
        <p:nvPicPr>
          <p:cNvPr id="3" name="Bildobjekt 2">
            <a:extLst>
              <a:ext uri="{FF2B5EF4-FFF2-40B4-BE49-F238E27FC236}">
                <a16:creationId xmlns:a16="http://schemas.microsoft.com/office/drawing/2014/main" id="{12943070-607A-5EBB-DAF9-EC2F26AA5D4A}"/>
              </a:ext>
            </a:extLst>
          </p:cNvPr>
          <p:cNvPicPr>
            <a:picLocks noChangeAspect="1"/>
          </p:cNvPicPr>
          <p:nvPr/>
        </p:nvPicPr>
        <p:blipFill rotWithShape="1">
          <a:blip r:embed="rId3"/>
          <a:srcRect t="12099"/>
          <a:stretch/>
        </p:blipFill>
        <p:spPr>
          <a:xfrm>
            <a:off x="1025131" y="4267200"/>
            <a:ext cx="6234951" cy="2516678"/>
          </a:xfrm>
          <a:prstGeom prst="rect">
            <a:avLst/>
          </a:prstGeom>
        </p:spPr>
      </p:pic>
      <p:sp>
        <p:nvSpPr>
          <p:cNvPr id="5" name="Rubrik 4">
            <a:extLst>
              <a:ext uri="{FF2B5EF4-FFF2-40B4-BE49-F238E27FC236}">
                <a16:creationId xmlns:a16="http://schemas.microsoft.com/office/drawing/2014/main" id="{F6E6471B-114F-B3B9-8C37-859FC567304D}"/>
              </a:ext>
            </a:extLst>
          </p:cNvPr>
          <p:cNvSpPr>
            <a:spLocks noGrp="1"/>
          </p:cNvSpPr>
          <p:nvPr>
            <p:ph type="title"/>
          </p:nvPr>
        </p:nvSpPr>
        <p:spPr/>
        <p:txBody>
          <a:bodyPr/>
          <a:lstStyle/>
          <a:p>
            <a:r>
              <a:rPr lang="sv-SE" dirty="0"/>
              <a:t>Andra förbättringar</a:t>
            </a:r>
          </a:p>
        </p:txBody>
      </p:sp>
      <p:sp>
        <p:nvSpPr>
          <p:cNvPr id="6" name="Platshållare för innehåll 5">
            <a:extLst>
              <a:ext uri="{FF2B5EF4-FFF2-40B4-BE49-F238E27FC236}">
                <a16:creationId xmlns:a16="http://schemas.microsoft.com/office/drawing/2014/main" id="{EB0E77CB-55D1-04F9-64DD-2D652139F57A}"/>
              </a:ext>
            </a:extLst>
          </p:cNvPr>
          <p:cNvSpPr>
            <a:spLocks noGrp="1"/>
          </p:cNvSpPr>
          <p:nvPr>
            <p:ph idx="1"/>
          </p:nvPr>
        </p:nvSpPr>
        <p:spPr/>
        <p:txBody>
          <a:bodyPr/>
          <a:lstStyle/>
          <a:p>
            <a:pPr marL="0" indent="0">
              <a:buNone/>
            </a:pPr>
            <a:r>
              <a:rPr lang="sv-SE" b="1" dirty="0"/>
              <a:t>Individuell studieplan</a:t>
            </a:r>
          </a:p>
          <a:p>
            <a:r>
              <a:rPr lang="sv-SE" dirty="0"/>
              <a:t>I fliken "Kurser och konferenser" är det nu möjligt att lägga till och visa ut "Ej poänggivande aktiviteter". Gäller både Ladok för personal och Ladok för studenter.</a:t>
            </a:r>
          </a:p>
          <a:p>
            <a:r>
              <a:rPr lang="sv-SE" dirty="0"/>
              <a:t>I fliken Grunduppgifter finns nu en ny panel, "Övrig dokumentation", där en </a:t>
            </a:r>
            <a:r>
              <a:rPr lang="sv-SE" dirty="0" err="1"/>
              <a:t>pdf</a:t>
            </a:r>
            <a:r>
              <a:rPr lang="sv-SE" dirty="0"/>
              <a:t> och beskrivningstext kan läggas in. Gäller både Ladok för personal och Ladok för studenter.</a:t>
            </a:r>
          </a:p>
          <a:p>
            <a:r>
              <a:rPr lang="sv-SE" dirty="0"/>
              <a:t>Valen "Hantera diarienummer", "Beskrivning av alla arbetsuppgifter i denna version”, "Visa arbetsflöde” och ”Visa information om lärosätets mall för individuella studieplaner” har samlats i en utfällbar meny i översiktsfliken.</a:t>
            </a:r>
          </a:p>
          <a:p>
            <a:endParaRPr lang="sv-SE" dirty="0"/>
          </a:p>
        </p:txBody>
      </p:sp>
    </p:spTree>
    <p:extLst>
      <p:ext uri="{BB962C8B-B14F-4D97-AF65-F5344CB8AC3E}">
        <p14:creationId xmlns:p14="http://schemas.microsoft.com/office/powerpoint/2010/main" val="26467628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D78FA0-B90D-52FB-8C24-EE3FAC1C0C2F}"/>
            </a:ext>
          </a:extLst>
        </p:cNvPr>
        <p:cNvGrpSpPr/>
        <p:nvPr/>
      </p:nvGrpSpPr>
      <p:grpSpPr>
        <a:xfrm>
          <a:off x="0" y="0"/>
          <a:ext cx="0" cy="0"/>
          <a:chOff x="0" y="0"/>
          <a:chExt cx="0" cy="0"/>
        </a:xfrm>
      </p:grpSpPr>
      <p:sp>
        <p:nvSpPr>
          <p:cNvPr id="5" name="Rubrik 4">
            <a:extLst>
              <a:ext uri="{FF2B5EF4-FFF2-40B4-BE49-F238E27FC236}">
                <a16:creationId xmlns:a16="http://schemas.microsoft.com/office/drawing/2014/main" id="{9CF14757-2C44-E1A9-F487-83101A7B892A}"/>
              </a:ext>
            </a:extLst>
          </p:cNvPr>
          <p:cNvSpPr>
            <a:spLocks noGrp="1"/>
          </p:cNvSpPr>
          <p:nvPr>
            <p:ph type="title"/>
          </p:nvPr>
        </p:nvSpPr>
        <p:spPr/>
        <p:txBody>
          <a:bodyPr/>
          <a:lstStyle/>
          <a:p>
            <a:r>
              <a:rPr lang="sv-SE" dirty="0"/>
              <a:t>Andra förbättringar</a:t>
            </a:r>
          </a:p>
        </p:txBody>
      </p:sp>
      <p:sp>
        <p:nvSpPr>
          <p:cNvPr id="6" name="Platshållare för innehåll 5">
            <a:extLst>
              <a:ext uri="{FF2B5EF4-FFF2-40B4-BE49-F238E27FC236}">
                <a16:creationId xmlns:a16="http://schemas.microsoft.com/office/drawing/2014/main" id="{6050FA51-10D0-8177-A391-A9F73AD4B350}"/>
              </a:ext>
            </a:extLst>
          </p:cNvPr>
          <p:cNvSpPr>
            <a:spLocks noGrp="1"/>
          </p:cNvSpPr>
          <p:nvPr>
            <p:ph idx="1"/>
          </p:nvPr>
        </p:nvSpPr>
        <p:spPr/>
        <p:txBody>
          <a:bodyPr/>
          <a:lstStyle/>
          <a:p>
            <a:pPr marL="0" indent="0">
              <a:buNone/>
            </a:pPr>
            <a:r>
              <a:rPr lang="sv-SE" b="1" dirty="0"/>
              <a:t>Examen</a:t>
            </a:r>
          </a:p>
          <a:p>
            <a:r>
              <a:rPr lang="sv-SE" dirty="0"/>
              <a:t>Tidigare menyvalet "Bevisinformation" under Systemadministration har bytt namn till "Bevis" och har nu tre undermenyer där de tidigare flikarna finns. Vyn för lärosätesspecifika texter för avisering till student gällande bevis har ligger nu under Konfiguration - Lokala texter.</a:t>
            </a:r>
          </a:p>
          <a:p>
            <a:r>
              <a:rPr lang="sv-SE" dirty="0"/>
              <a:t>Nu finns alltid omfattningsvärde och hänvisning till ärende i avisering till student vid utfärdande av bevis.</a:t>
            </a:r>
          </a:p>
          <a:p>
            <a:pPr marL="0" indent="0">
              <a:buNone/>
            </a:pPr>
            <a:endParaRPr lang="sv-SE" dirty="0"/>
          </a:p>
          <a:p>
            <a:pPr marL="0" indent="0">
              <a:buNone/>
            </a:pPr>
            <a:endParaRPr lang="sv-SE" dirty="0"/>
          </a:p>
          <a:p>
            <a:pPr marL="0" indent="0">
              <a:buNone/>
            </a:pPr>
            <a:endParaRPr lang="sv-SE" b="1" dirty="0"/>
          </a:p>
        </p:txBody>
      </p:sp>
      <p:pic>
        <p:nvPicPr>
          <p:cNvPr id="7" name="Bildobjekt 6">
            <a:extLst>
              <a:ext uri="{FF2B5EF4-FFF2-40B4-BE49-F238E27FC236}">
                <a16:creationId xmlns:a16="http://schemas.microsoft.com/office/drawing/2014/main" id="{83AEFFFF-5464-1B03-9D20-1EE1C2314ABF}"/>
              </a:ext>
            </a:extLst>
          </p:cNvPr>
          <p:cNvPicPr>
            <a:picLocks noChangeAspect="1"/>
          </p:cNvPicPr>
          <p:nvPr/>
        </p:nvPicPr>
        <p:blipFill>
          <a:blip r:embed="rId3"/>
          <a:stretch>
            <a:fillRect/>
          </a:stretch>
        </p:blipFill>
        <p:spPr>
          <a:xfrm>
            <a:off x="1900305" y="3116847"/>
            <a:ext cx="7220958" cy="1676634"/>
          </a:xfrm>
          <a:prstGeom prst="rect">
            <a:avLst/>
          </a:prstGeom>
        </p:spPr>
      </p:pic>
      <p:pic>
        <p:nvPicPr>
          <p:cNvPr id="9" name="Bildobjekt 8">
            <a:extLst>
              <a:ext uri="{FF2B5EF4-FFF2-40B4-BE49-F238E27FC236}">
                <a16:creationId xmlns:a16="http://schemas.microsoft.com/office/drawing/2014/main" id="{AEEC2ECF-4BA1-2F18-46BF-465DEE6CBA37}"/>
              </a:ext>
            </a:extLst>
          </p:cNvPr>
          <p:cNvPicPr>
            <a:picLocks noChangeAspect="1"/>
          </p:cNvPicPr>
          <p:nvPr/>
        </p:nvPicPr>
        <p:blipFill>
          <a:blip r:embed="rId4"/>
          <a:stretch>
            <a:fillRect/>
          </a:stretch>
        </p:blipFill>
        <p:spPr>
          <a:xfrm>
            <a:off x="1110992" y="3429000"/>
            <a:ext cx="5921803" cy="3045041"/>
          </a:xfrm>
          <a:prstGeom prst="rect">
            <a:avLst/>
          </a:prstGeom>
        </p:spPr>
      </p:pic>
    </p:spTree>
    <p:extLst>
      <p:ext uri="{BB962C8B-B14F-4D97-AF65-F5344CB8AC3E}">
        <p14:creationId xmlns:p14="http://schemas.microsoft.com/office/powerpoint/2010/main" val="1220324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childTnLst>
                                </p:cTn>
                              </p:par>
                              <p:par>
                                <p:cTn id="7" presetID="1" presetClass="exit" presetSubtype="0" fill="hold" nodeType="withEffect">
                                  <p:stCondLst>
                                    <p:cond delay="0"/>
                                  </p:stCondLst>
                                  <p:childTnLst>
                                    <p:set>
                                      <p:cBhvr>
                                        <p:cTn id="8" dur="1" fill="hold">
                                          <p:stCondLst>
                                            <p:cond delay="0"/>
                                          </p:stCondLst>
                                        </p:cTn>
                                        <p:tgtEl>
                                          <p:spTgt spid="7"/>
                                        </p:tgtEl>
                                        <p:attrNameLst>
                                          <p:attrName>style.visibility</p:attrName>
                                        </p:attrNameLst>
                                      </p:cBhvr>
                                      <p:to>
                                        <p:strVal val="hidden"/>
                                      </p:to>
                                    </p:set>
                                  </p:childTnLst>
                                </p:cTn>
                              </p:par>
                              <p:par>
                                <p:cTn id="9" presetID="1" presetClass="entr" presetSubtype="0" fill="hold"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57DCEB-4401-70D5-AB73-1B58D24ED29B}"/>
            </a:ext>
          </a:extLst>
        </p:cNvPr>
        <p:cNvGrpSpPr/>
        <p:nvPr/>
      </p:nvGrpSpPr>
      <p:grpSpPr>
        <a:xfrm>
          <a:off x="0" y="0"/>
          <a:ext cx="0" cy="0"/>
          <a:chOff x="0" y="0"/>
          <a:chExt cx="0" cy="0"/>
        </a:xfrm>
      </p:grpSpPr>
      <p:sp>
        <p:nvSpPr>
          <p:cNvPr id="5" name="Rubrik 4">
            <a:extLst>
              <a:ext uri="{FF2B5EF4-FFF2-40B4-BE49-F238E27FC236}">
                <a16:creationId xmlns:a16="http://schemas.microsoft.com/office/drawing/2014/main" id="{44DCF6DF-B652-5FDF-1B96-51AC16A052B3}"/>
              </a:ext>
            </a:extLst>
          </p:cNvPr>
          <p:cNvSpPr>
            <a:spLocks noGrp="1"/>
          </p:cNvSpPr>
          <p:nvPr>
            <p:ph type="title"/>
          </p:nvPr>
        </p:nvSpPr>
        <p:spPr/>
        <p:txBody>
          <a:bodyPr/>
          <a:lstStyle/>
          <a:p>
            <a:r>
              <a:rPr lang="sv-SE" dirty="0"/>
              <a:t>Andra förbättringar</a:t>
            </a:r>
          </a:p>
        </p:txBody>
      </p:sp>
      <p:sp>
        <p:nvSpPr>
          <p:cNvPr id="6" name="Platshållare för innehåll 5">
            <a:extLst>
              <a:ext uri="{FF2B5EF4-FFF2-40B4-BE49-F238E27FC236}">
                <a16:creationId xmlns:a16="http://schemas.microsoft.com/office/drawing/2014/main" id="{B3E9181A-5BCD-BD39-C6CA-ABF03337CA63}"/>
              </a:ext>
            </a:extLst>
          </p:cNvPr>
          <p:cNvSpPr>
            <a:spLocks noGrp="1"/>
          </p:cNvSpPr>
          <p:nvPr>
            <p:ph idx="1"/>
          </p:nvPr>
        </p:nvSpPr>
        <p:spPr/>
        <p:txBody>
          <a:bodyPr/>
          <a:lstStyle/>
          <a:p>
            <a:r>
              <a:rPr lang="sv-SE" b="1" dirty="0"/>
              <a:t>Processtöd: </a:t>
            </a:r>
            <a:r>
              <a:rPr lang="sv-SE" dirty="0"/>
              <a:t>Nu är det möjligt att skapa en egen processkonfiguration för "Ny version av kurspaket” samt ”Redigera befintlig kurspaketversion”, som är separat från kurspaketering. </a:t>
            </a:r>
          </a:p>
        </p:txBody>
      </p:sp>
      <p:pic>
        <p:nvPicPr>
          <p:cNvPr id="7" name="Bildobjekt 6">
            <a:extLst>
              <a:ext uri="{FF2B5EF4-FFF2-40B4-BE49-F238E27FC236}">
                <a16:creationId xmlns:a16="http://schemas.microsoft.com/office/drawing/2014/main" id="{F3B69C19-8E35-1BC9-290F-DC09B9677F88}"/>
              </a:ext>
            </a:extLst>
          </p:cNvPr>
          <p:cNvPicPr>
            <a:picLocks noChangeAspect="1"/>
          </p:cNvPicPr>
          <p:nvPr/>
        </p:nvPicPr>
        <p:blipFill rotWithShape="1">
          <a:blip r:embed="rId3"/>
          <a:srcRect r="13039"/>
          <a:stretch/>
        </p:blipFill>
        <p:spPr>
          <a:xfrm>
            <a:off x="6575654" y="3592396"/>
            <a:ext cx="5218804" cy="2429463"/>
          </a:xfrm>
          <a:prstGeom prst="rect">
            <a:avLst/>
          </a:prstGeom>
        </p:spPr>
      </p:pic>
      <p:grpSp>
        <p:nvGrpSpPr>
          <p:cNvPr id="9" name="Grupp 8">
            <a:extLst>
              <a:ext uri="{FF2B5EF4-FFF2-40B4-BE49-F238E27FC236}">
                <a16:creationId xmlns:a16="http://schemas.microsoft.com/office/drawing/2014/main" id="{2C4791B2-10A5-00E2-8B72-49F2EE150A21}"/>
              </a:ext>
            </a:extLst>
          </p:cNvPr>
          <p:cNvGrpSpPr/>
          <p:nvPr/>
        </p:nvGrpSpPr>
        <p:grpSpPr>
          <a:xfrm>
            <a:off x="366564" y="2311744"/>
            <a:ext cx="5931017" cy="3710115"/>
            <a:chOff x="1643037" y="-237405"/>
            <a:chExt cx="6450722" cy="3992733"/>
          </a:xfrm>
        </p:grpSpPr>
        <p:pic>
          <p:nvPicPr>
            <p:cNvPr id="8" name="Bildobjekt 7">
              <a:extLst>
                <a:ext uri="{FF2B5EF4-FFF2-40B4-BE49-F238E27FC236}">
                  <a16:creationId xmlns:a16="http://schemas.microsoft.com/office/drawing/2014/main" id="{894FB846-D98A-26FC-65A9-AF18D13E435E}"/>
                </a:ext>
              </a:extLst>
            </p:cNvPr>
            <p:cNvPicPr>
              <a:picLocks noChangeAspect="1"/>
            </p:cNvPicPr>
            <p:nvPr/>
          </p:nvPicPr>
          <p:blipFill rotWithShape="1">
            <a:blip r:embed="rId4"/>
            <a:srcRect t="437" b="17770"/>
            <a:stretch/>
          </p:blipFill>
          <p:spPr>
            <a:xfrm>
              <a:off x="1643038" y="-237405"/>
              <a:ext cx="6450721" cy="3844205"/>
            </a:xfrm>
            <a:prstGeom prst="rect">
              <a:avLst/>
            </a:prstGeom>
          </p:spPr>
        </p:pic>
        <p:pic>
          <p:nvPicPr>
            <p:cNvPr id="3" name="Bildobjekt 2">
              <a:extLst>
                <a:ext uri="{FF2B5EF4-FFF2-40B4-BE49-F238E27FC236}">
                  <a16:creationId xmlns:a16="http://schemas.microsoft.com/office/drawing/2014/main" id="{0DDA7B88-931D-ADDD-71FC-67427434108E}"/>
                </a:ext>
              </a:extLst>
            </p:cNvPr>
            <p:cNvPicPr>
              <a:picLocks noChangeAspect="1"/>
            </p:cNvPicPr>
            <p:nvPr/>
          </p:nvPicPr>
          <p:blipFill rotWithShape="1">
            <a:blip r:embed="rId4"/>
            <a:srcRect t="90323"/>
            <a:stretch/>
          </p:blipFill>
          <p:spPr>
            <a:xfrm>
              <a:off x="1643037" y="3300510"/>
              <a:ext cx="6450721" cy="454818"/>
            </a:xfrm>
            <a:prstGeom prst="rect">
              <a:avLst/>
            </a:prstGeom>
          </p:spPr>
        </p:pic>
      </p:grpSp>
      <p:sp>
        <p:nvSpPr>
          <p:cNvPr id="10" name="Pil: höger 9">
            <a:extLst>
              <a:ext uri="{FF2B5EF4-FFF2-40B4-BE49-F238E27FC236}">
                <a16:creationId xmlns:a16="http://schemas.microsoft.com/office/drawing/2014/main" id="{54B3A53C-F410-6467-39C5-29F0C7FB841F}"/>
              </a:ext>
            </a:extLst>
          </p:cNvPr>
          <p:cNvSpPr/>
          <p:nvPr/>
        </p:nvSpPr>
        <p:spPr>
          <a:xfrm rot="10800000">
            <a:off x="3049109" y="4728701"/>
            <a:ext cx="717015" cy="201336"/>
          </a:xfrm>
          <a:prstGeom prst="rightArrow">
            <a:avLst/>
          </a:prstGeom>
          <a:solidFill>
            <a:schemeClr val="accent2">
              <a:lumMod val="60000"/>
              <a:lumOff val="40000"/>
            </a:schemeClr>
          </a:solidFill>
          <a:ln w="9525">
            <a:solidFill>
              <a:schemeClr val="accent2">
                <a:lumMod val="75000"/>
              </a:schemeClr>
            </a:solid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sv-SE"/>
          </a:p>
        </p:txBody>
      </p:sp>
      <p:sp>
        <p:nvSpPr>
          <p:cNvPr id="11" name="Pil: höger 10">
            <a:extLst>
              <a:ext uri="{FF2B5EF4-FFF2-40B4-BE49-F238E27FC236}">
                <a16:creationId xmlns:a16="http://schemas.microsoft.com/office/drawing/2014/main" id="{F6EDAD52-6E27-EF31-C40F-5005811D5770}"/>
              </a:ext>
            </a:extLst>
          </p:cNvPr>
          <p:cNvSpPr/>
          <p:nvPr/>
        </p:nvSpPr>
        <p:spPr>
          <a:xfrm rot="10800000">
            <a:off x="3678284" y="5820523"/>
            <a:ext cx="717015" cy="201336"/>
          </a:xfrm>
          <a:prstGeom prst="rightArrow">
            <a:avLst/>
          </a:prstGeom>
          <a:solidFill>
            <a:schemeClr val="accent2">
              <a:lumMod val="60000"/>
              <a:lumOff val="40000"/>
            </a:schemeClr>
          </a:solidFill>
          <a:ln w="9525">
            <a:solidFill>
              <a:schemeClr val="accent2">
                <a:lumMod val="75000"/>
              </a:schemeClr>
            </a:solid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sv-SE"/>
          </a:p>
        </p:txBody>
      </p:sp>
      <p:sp>
        <p:nvSpPr>
          <p:cNvPr id="12" name="Pil: höger 11">
            <a:extLst>
              <a:ext uri="{FF2B5EF4-FFF2-40B4-BE49-F238E27FC236}">
                <a16:creationId xmlns:a16="http://schemas.microsoft.com/office/drawing/2014/main" id="{32FC2823-AD6C-FCF1-FAE6-D2D72B091DED}"/>
              </a:ext>
            </a:extLst>
          </p:cNvPr>
          <p:cNvSpPr/>
          <p:nvPr/>
        </p:nvSpPr>
        <p:spPr>
          <a:xfrm rot="10800000">
            <a:off x="9672677" y="4985480"/>
            <a:ext cx="717015" cy="201336"/>
          </a:xfrm>
          <a:prstGeom prst="rightArrow">
            <a:avLst/>
          </a:prstGeom>
          <a:solidFill>
            <a:schemeClr val="accent2">
              <a:lumMod val="60000"/>
              <a:lumOff val="40000"/>
            </a:schemeClr>
          </a:solidFill>
          <a:ln w="9525">
            <a:solidFill>
              <a:schemeClr val="accent2">
                <a:lumMod val="75000"/>
              </a:schemeClr>
            </a:solid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sv-SE"/>
          </a:p>
        </p:txBody>
      </p:sp>
      <p:sp>
        <p:nvSpPr>
          <p:cNvPr id="13" name="Pil: höger 12">
            <a:extLst>
              <a:ext uri="{FF2B5EF4-FFF2-40B4-BE49-F238E27FC236}">
                <a16:creationId xmlns:a16="http://schemas.microsoft.com/office/drawing/2014/main" id="{9A790EFD-9CC2-77AD-6616-F5BDC8257BBE}"/>
              </a:ext>
            </a:extLst>
          </p:cNvPr>
          <p:cNvSpPr/>
          <p:nvPr/>
        </p:nvSpPr>
        <p:spPr>
          <a:xfrm rot="5400000">
            <a:off x="7464514" y="4367383"/>
            <a:ext cx="404280" cy="176252"/>
          </a:xfrm>
          <a:prstGeom prst="rightArrow">
            <a:avLst/>
          </a:prstGeom>
          <a:solidFill>
            <a:schemeClr val="accent2">
              <a:lumMod val="60000"/>
              <a:lumOff val="40000"/>
            </a:schemeClr>
          </a:solidFill>
          <a:ln w="9525">
            <a:solidFill>
              <a:schemeClr val="accent2">
                <a:lumMod val="75000"/>
              </a:schemeClr>
            </a:solid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2770327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71A251-97F3-44F4-C01F-23DEF40BC0BB}"/>
            </a:ext>
          </a:extLst>
        </p:cNvPr>
        <p:cNvGrpSpPr/>
        <p:nvPr/>
      </p:nvGrpSpPr>
      <p:grpSpPr>
        <a:xfrm>
          <a:off x="0" y="0"/>
          <a:ext cx="0" cy="0"/>
          <a:chOff x="0" y="0"/>
          <a:chExt cx="0" cy="0"/>
        </a:xfrm>
      </p:grpSpPr>
      <p:sp>
        <p:nvSpPr>
          <p:cNvPr id="5" name="Rubrik 4">
            <a:extLst>
              <a:ext uri="{FF2B5EF4-FFF2-40B4-BE49-F238E27FC236}">
                <a16:creationId xmlns:a16="http://schemas.microsoft.com/office/drawing/2014/main" id="{E2EFC7ED-B9F9-CBEB-559A-6A7DC968C6F4}"/>
              </a:ext>
            </a:extLst>
          </p:cNvPr>
          <p:cNvSpPr>
            <a:spLocks noGrp="1"/>
          </p:cNvSpPr>
          <p:nvPr>
            <p:ph type="title"/>
          </p:nvPr>
        </p:nvSpPr>
        <p:spPr/>
        <p:txBody>
          <a:bodyPr/>
          <a:lstStyle/>
          <a:p>
            <a:r>
              <a:rPr lang="sv-SE" dirty="0"/>
              <a:t>Andra förbättringar</a:t>
            </a:r>
          </a:p>
        </p:txBody>
      </p:sp>
      <p:sp>
        <p:nvSpPr>
          <p:cNvPr id="6" name="Platshållare för innehåll 5">
            <a:extLst>
              <a:ext uri="{FF2B5EF4-FFF2-40B4-BE49-F238E27FC236}">
                <a16:creationId xmlns:a16="http://schemas.microsoft.com/office/drawing/2014/main" id="{2CF066BF-2C82-73BC-BFE5-723C32A2C1C5}"/>
              </a:ext>
            </a:extLst>
          </p:cNvPr>
          <p:cNvSpPr>
            <a:spLocks noGrp="1"/>
          </p:cNvSpPr>
          <p:nvPr>
            <p:ph idx="1"/>
          </p:nvPr>
        </p:nvSpPr>
        <p:spPr/>
        <p:txBody>
          <a:bodyPr/>
          <a:lstStyle/>
          <a:p>
            <a:r>
              <a:rPr lang="sv-SE" b="1" dirty="0"/>
              <a:t>Processtöd: </a:t>
            </a:r>
            <a:r>
              <a:rPr lang="sv-SE" dirty="0"/>
              <a:t>Nu är det möjligt att skapa en egen processkonfiguration för "Ny version av kurspaket” samt ”Redigera befintlig kurspaketversion”, som är separat från kurspaketering. </a:t>
            </a:r>
          </a:p>
          <a:p>
            <a:r>
              <a:rPr lang="sv-SE" b="1" dirty="0"/>
              <a:t>Utbildningsinformation</a:t>
            </a:r>
            <a:r>
              <a:rPr lang="sv-SE" dirty="0"/>
              <a:t>: Nu varnas användare om ogiltiga tecken som följer med när en användare kopierar och klistrar in text från olika källor, till exempel </a:t>
            </a:r>
            <a:r>
              <a:rPr lang="sv-SE" dirty="0" err="1"/>
              <a:t>pdf</a:t>
            </a:r>
            <a:r>
              <a:rPr lang="sv-SE" dirty="0"/>
              <a:t>- eller Word-dokument.</a:t>
            </a:r>
          </a:p>
          <a:p>
            <a:pPr marL="0" indent="0">
              <a:buNone/>
            </a:pPr>
            <a:endParaRPr lang="sv-SE" dirty="0"/>
          </a:p>
          <a:p>
            <a:pPr marL="0" indent="0">
              <a:buNone/>
            </a:pPr>
            <a:endParaRPr lang="sv-SE" dirty="0"/>
          </a:p>
          <a:p>
            <a:pPr marL="0" indent="0">
              <a:buNone/>
            </a:pPr>
            <a:endParaRPr lang="sv-SE" dirty="0"/>
          </a:p>
        </p:txBody>
      </p:sp>
      <p:pic>
        <p:nvPicPr>
          <p:cNvPr id="4" name="Bildobjekt 3">
            <a:extLst>
              <a:ext uri="{FF2B5EF4-FFF2-40B4-BE49-F238E27FC236}">
                <a16:creationId xmlns:a16="http://schemas.microsoft.com/office/drawing/2014/main" id="{671896CA-1D96-7B15-CE67-3DBEE46AEEC6}"/>
              </a:ext>
            </a:extLst>
          </p:cNvPr>
          <p:cNvPicPr>
            <a:picLocks noChangeAspect="1"/>
          </p:cNvPicPr>
          <p:nvPr/>
        </p:nvPicPr>
        <p:blipFill>
          <a:blip r:embed="rId3"/>
          <a:stretch>
            <a:fillRect/>
          </a:stretch>
        </p:blipFill>
        <p:spPr>
          <a:xfrm>
            <a:off x="1058778" y="2914091"/>
            <a:ext cx="7575083" cy="2892206"/>
          </a:xfrm>
          <a:prstGeom prst="rect">
            <a:avLst/>
          </a:prstGeom>
        </p:spPr>
      </p:pic>
    </p:spTree>
    <p:extLst>
      <p:ext uri="{BB962C8B-B14F-4D97-AF65-F5344CB8AC3E}">
        <p14:creationId xmlns:p14="http://schemas.microsoft.com/office/powerpoint/2010/main" val="31595741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B26D9B-CE98-5D00-F15B-11C605F33DF0}"/>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8D2A3950-A53A-3D26-C979-D51D1E095911}"/>
              </a:ext>
            </a:extLst>
          </p:cNvPr>
          <p:cNvSpPr>
            <a:spLocks noGrp="1"/>
          </p:cNvSpPr>
          <p:nvPr>
            <p:ph type="title"/>
          </p:nvPr>
        </p:nvSpPr>
        <p:spPr/>
        <p:txBody>
          <a:bodyPr/>
          <a:lstStyle/>
          <a:p>
            <a:r>
              <a:rPr lang="sv-SE" dirty="0"/>
              <a:t>Ändringar rörande behörigheter</a:t>
            </a:r>
          </a:p>
        </p:txBody>
      </p:sp>
      <p:sp>
        <p:nvSpPr>
          <p:cNvPr id="4" name="Platshållare för innehåll 3">
            <a:extLst>
              <a:ext uri="{FF2B5EF4-FFF2-40B4-BE49-F238E27FC236}">
                <a16:creationId xmlns:a16="http://schemas.microsoft.com/office/drawing/2014/main" id="{E7AC390B-EAFD-6A56-F84E-1AED717906C3}"/>
              </a:ext>
            </a:extLst>
          </p:cNvPr>
          <p:cNvSpPr>
            <a:spLocks noGrp="1"/>
          </p:cNvSpPr>
          <p:nvPr>
            <p:ph idx="1"/>
          </p:nvPr>
        </p:nvSpPr>
        <p:spPr/>
        <p:txBody>
          <a:bodyPr/>
          <a:lstStyle/>
          <a:p>
            <a:r>
              <a:rPr lang="sv-SE" b="1" dirty="0"/>
              <a:t>Individuell studieplan</a:t>
            </a:r>
            <a:r>
              <a:rPr lang="sv-SE" dirty="0"/>
              <a:t>: Nu behöver användare inte längre behöver </a:t>
            </a:r>
            <a:r>
              <a:rPr lang="sv-SE" dirty="0" err="1"/>
              <a:t>systemaktiviteten</a:t>
            </a:r>
            <a:r>
              <a:rPr lang="sv-SE" dirty="0"/>
              <a:t> "Kataloginformation: Läsa information" för att läsa ISP.</a:t>
            </a:r>
          </a:p>
          <a:p>
            <a:r>
              <a:rPr lang="sv-SE" b="1" dirty="0"/>
              <a:t>Behörighet</a:t>
            </a:r>
            <a:r>
              <a:rPr lang="sv-SE" dirty="0"/>
              <a:t>: På startsidan och menyn för Studiedokumentation döljs nu de sökrutor som användaren inte har behörighet till.</a:t>
            </a:r>
            <a:br>
              <a:rPr lang="sv-SE" dirty="0"/>
            </a:br>
            <a:br>
              <a:rPr lang="sv-SE" sz="600" dirty="0"/>
            </a:br>
            <a:r>
              <a:rPr lang="sv-SE" dirty="0"/>
              <a:t>Gäller dessa sökrutor:</a:t>
            </a:r>
          </a:p>
          <a:p>
            <a:pPr marL="742950" lvl="1" indent="-285750">
              <a:buFont typeface="Arial" panose="020B0604020202020204" pitchFamily="34" charset="0"/>
              <a:buChar char="•"/>
            </a:pPr>
            <a:r>
              <a:rPr lang="sv-SE" dirty="0"/>
              <a:t>Startsida: Sök student</a:t>
            </a:r>
          </a:p>
          <a:p>
            <a:pPr marL="742950" lvl="1" indent="-285750">
              <a:buFont typeface="Arial" panose="020B0604020202020204" pitchFamily="34" charset="0"/>
              <a:buChar char="•"/>
            </a:pPr>
            <a:r>
              <a:rPr lang="sv-SE" dirty="0"/>
              <a:t>Startsida: Sök kurstillfälle</a:t>
            </a:r>
          </a:p>
          <a:p>
            <a:pPr marL="742950" lvl="1" indent="-285750">
              <a:buFont typeface="Arial" panose="020B0604020202020204" pitchFamily="34" charset="0"/>
              <a:buChar char="•"/>
            </a:pPr>
            <a:r>
              <a:rPr lang="sv-SE" dirty="0"/>
              <a:t>Meny: Sök kurskod</a:t>
            </a:r>
          </a:p>
          <a:p>
            <a:pPr marL="742950" lvl="1" indent="-285750">
              <a:buFont typeface="Arial" panose="020B0604020202020204" pitchFamily="34" charset="0"/>
              <a:buChar char="•"/>
            </a:pPr>
            <a:r>
              <a:rPr lang="sv-SE" dirty="0"/>
              <a:t>Meny: Sök personnummer</a:t>
            </a:r>
          </a:p>
          <a:p>
            <a:endParaRPr lang="sv-SE" dirty="0"/>
          </a:p>
          <a:p>
            <a:endParaRPr lang="sv-SE" dirty="0"/>
          </a:p>
          <a:p>
            <a:endParaRPr lang="sv-SE" dirty="0"/>
          </a:p>
        </p:txBody>
      </p:sp>
    </p:spTree>
    <p:extLst>
      <p:ext uri="{BB962C8B-B14F-4D97-AF65-F5344CB8AC3E}">
        <p14:creationId xmlns:p14="http://schemas.microsoft.com/office/powerpoint/2010/main" val="814676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8CC25C-230F-383C-9474-4CC1F01A458B}"/>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3F2875ED-9D88-C857-4166-D853F57A921A}"/>
              </a:ext>
            </a:extLst>
          </p:cNvPr>
          <p:cNvSpPr>
            <a:spLocks noGrp="1"/>
          </p:cNvSpPr>
          <p:nvPr>
            <p:ph type="title"/>
          </p:nvPr>
        </p:nvSpPr>
        <p:spPr/>
        <p:txBody>
          <a:bodyPr/>
          <a:lstStyle/>
          <a:p>
            <a:r>
              <a:rPr lang="sv-SE" dirty="0"/>
              <a:t>Viktiga rättningar</a:t>
            </a:r>
          </a:p>
        </p:txBody>
      </p:sp>
      <p:sp>
        <p:nvSpPr>
          <p:cNvPr id="4" name="Platshållare för innehåll 3">
            <a:extLst>
              <a:ext uri="{FF2B5EF4-FFF2-40B4-BE49-F238E27FC236}">
                <a16:creationId xmlns:a16="http://schemas.microsoft.com/office/drawing/2014/main" id="{EA0F9F0B-784E-9BC5-9770-F2E49559CC9B}"/>
              </a:ext>
            </a:extLst>
          </p:cNvPr>
          <p:cNvSpPr>
            <a:spLocks noGrp="1"/>
          </p:cNvSpPr>
          <p:nvPr>
            <p:ph idx="1"/>
          </p:nvPr>
        </p:nvSpPr>
        <p:spPr/>
        <p:txBody>
          <a:bodyPr/>
          <a:lstStyle/>
          <a:p>
            <a:r>
              <a:rPr lang="sv-SE" b="1" dirty="0"/>
              <a:t>Medarbetarrättigheter: </a:t>
            </a:r>
            <a:r>
              <a:rPr lang="sv-SE" dirty="0"/>
              <a:t>Det fungerar återigen att ändra kursrättigheter även i de fall rättigheten gäller en tidigare kursversion.</a:t>
            </a:r>
          </a:p>
          <a:p>
            <a:r>
              <a:rPr lang="sv-SE" b="1" dirty="0"/>
              <a:t>Processtöd</a:t>
            </a:r>
            <a:r>
              <a:rPr lang="sv-SE" dirty="0"/>
              <a:t>: Nu stödjer "Visa steg i guide" mer komplexa flöden, till exempel parallella flöden.</a:t>
            </a:r>
          </a:p>
        </p:txBody>
      </p:sp>
      <p:pic>
        <p:nvPicPr>
          <p:cNvPr id="5" name="Bildobjekt 4">
            <a:extLst>
              <a:ext uri="{FF2B5EF4-FFF2-40B4-BE49-F238E27FC236}">
                <a16:creationId xmlns:a16="http://schemas.microsoft.com/office/drawing/2014/main" id="{3DB7C80A-C964-B684-A2DA-7DC7E889EECD}"/>
              </a:ext>
            </a:extLst>
          </p:cNvPr>
          <p:cNvPicPr>
            <a:picLocks noChangeAspect="1"/>
          </p:cNvPicPr>
          <p:nvPr/>
        </p:nvPicPr>
        <p:blipFill>
          <a:blip r:embed="rId3"/>
          <a:stretch>
            <a:fillRect/>
          </a:stretch>
        </p:blipFill>
        <p:spPr>
          <a:xfrm>
            <a:off x="1225327" y="2803278"/>
            <a:ext cx="5010849" cy="1714739"/>
          </a:xfrm>
          <a:prstGeom prst="rect">
            <a:avLst/>
          </a:prstGeom>
        </p:spPr>
      </p:pic>
      <p:sp>
        <p:nvSpPr>
          <p:cNvPr id="6" name="Pil: höger 5">
            <a:extLst>
              <a:ext uri="{FF2B5EF4-FFF2-40B4-BE49-F238E27FC236}">
                <a16:creationId xmlns:a16="http://schemas.microsoft.com/office/drawing/2014/main" id="{005E6F9C-0BCE-FDF6-5E95-2B772ED65B06}"/>
              </a:ext>
            </a:extLst>
          </p:cNvPr>
          <p:cNvSpPr/>
          <p:nvPr/>
        </p:nvSpPr>
        <p:spPr>
          <a:xfrm rot="9900000">
            <a:off x="3589870" y="3651226"/>
            <a:ext cx="554558" cy="247439"/>
          </a:xfrm>
          <a:prstGeom prst="rightArrow">
            <a:avLst/>
          </a:prstGeom>
          <a:solidFill>
            <a:schemeClr val="accent2">
              <a:lumMod val="60000"/>
              <a:lumOff val="40000"/>
            </a:schemeClr>
          </a:solidFill>
          <a:ln w="9525">
            <a:solidFill>
              <a:schemeClr val="accent2">
                <a:lumMod val="75000"/>
              </a:schemeClr>
            </a:solid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18648930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sv-SE" dirty="0"/>
              <a:t>DEMO</a:t>
            </a:r>
          </a:p>
        </p:txBody>
      </p:sp>
    </p:spTree>
    <p:extLst>
      <p:ext uri="{BB962C8B-B14F-4D97-AF65-F5344CB8AC3E}">
        <p14:creationId xmlns:p14="http://schemas.microsoft.com/office/powerpoint/2010/main" val="23848608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E143E1-15EF-EF26-4DEE-49D7B1C29766}"/>
            </a:ext>
          </a:extLst>
        </p:cNvPr>
        <p:cNvGrpSpPr/>
        <p:nvPr/>
      </p:nvGrpSpPr>
      <p:grpSpPr>
        <a:xfrm>
          <a:off x="0" y="0"/>
          <a:ext cx="0" cy="0"/>
          <a:chOff x="0" y="0"/>
          <a:chExt cx="0" cy="0"/>
        </a:xfrm>
      </p:grpSpPr>
      <p:sp>
        <p:nvSpPr>
          <p:cNvPr id="5" name="Rubrik 4">
            <a:extLst>
              <a:ext uri="{FF2B5EF4-FFF2-40B4-BE49-F238E27FC236}">
                <a16:creationId xmlns:a16="http://schemas.microsoft.com/office/drawing/2014/main" id="{2F1F5FEB-8202-2233-FE35-997454ABFEBA}"/>
              </a:ext>
            </a:extLst>
          </p:cNvPr>
          <p:cNvSpPr txBox="1">
            <a:spLocks/>
          </p:cNvSpPr>
          <p:nvPr/>
        </p:nvSpPr>
        <p:spPr>
          <a:xfrm>
            <a:off x="717015" y="573254"/>
            <a:ext cx="9832273" cy="2064068"/>
          </a:xfrm>
        </p:spPr>
        <p:txBody>
          <a:bodyPr anchor="t" anchorCtr="0">
            <a:normAutofit/>
          </a:bodyPr>
          <a:lstStyle>
            <a:lvl1pPr algn="ctr" defTabSz="914400" rtl="0" eaLnBrk="1" latinLnBrk="0" hangingPunct="1">
              <a:lnSpc>
                <a:spcPct val="90000"/>
              </a:lnSpc>
              <a:spcBef>
                <a:spcPct val="0"/>
              </a:spcBef>
              <a:buNone/>
              <a:defRPr sz="4000" b="1" kern="1200" cap="none" baseline="0">
                <a:solidFill>
                  <a:schemeClr val="bg1"/>
                </a:solidFill>
                <a:latin typeface="Arial" panose="020B0604020202020204" pitchFamily="34" charset="0"/>
                <a:ea typeface="+mj-ea"/>
                <a:cs typeface="Arial" panose="020B0604020202020204" pitchFamily="34" charset="0"/>
              </a:defRPr>
            </a:lvl1pPr>
          </a:lstStyle>
          <a:p>
            <a:pPr marL="0" indent="0" algn="l">
              <a:spcBef>
                <a:spcPts val="600"/>
              </a:spcBef>
              <a:buNone/>
            </a:pPr>
            <a:r>
              <a:rPr lang="sv-SE" b="1" dirty="0">
                <a:solidFill>
                  <a:schemeClr val="bg1"/>
                </a:solidFill>
              </a:rPr>
              <a:t>Ändringslogg för e-postaviseringar till studenter</a:t>
            </a:r>
          </a:p>
        </p:txBody>
      </p:sp>
      <p:sp>
        <p:nvSpPr>
          <p:cNvPr id="6" name="Platshållare för innehåll 5">
            <a:extLst>
              <a:ext uri="{FF2B5EF4-FFF2-40B4-BE49-F238E27FC236}">
                <a16:creationId xmlns:a16="http://schemas.microsoft.com/office/drawing/2014/main" id="{E545F262-291D-ED12-8744-4D06AC950963}"/>
              </a:ext>
            </a:extLst>
          </p:cNvPr>
          <p:cNvSpPr txBox="1">
            <a:spLocks/>
          </p:cNvSpPr>
          <p:nvPr/>
        </p:nvSpPr>
        <p:spPr>
          <a:xfrm>
            <a:off x="717015" y="1300887"/>
            <a:ext cx="10149114" cy="3900145"/>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nSpc>
                <a:spcPct val="100000"/>
              </a:lnSpc>
              <a:spcBef>
                <a:spcPts val="600"/>
              </a:spcBef>
              <a:buFont typeface="Arial" panose="020B0604020202020204" pitchFamily="34" charset="0"/>
              <a:buChar char="•"/>
            </a:pPr>
            <a:endParaRPr lang="sv-SE" dirty="0">
              <a:solidFill>
                <a:schemeClr val="bg1"/>
              </a:solidFill>
            </a:endParaRPr>
          </a:p>
          <a:p>
            <a:pPr marL="342900" indent="-342900">
              <a:lnSpc>
                <a:spcPct val="100000"/>
              </a:lnSpc>
              <a:spcBef>
                <a:spcPts val="600"/>
              </a:spcBef>
              <a:buFont typeface="Arial" panose="020B0604020202020204" pitchFamily="34" charset="0"/>
              <a:buChar char="•"/>
            </a:pPr>
            <a:endParaRPr lang="sv-SE" dirty="0">
              <a:solidFill>
                <a:schemeClr val="bg1"/>
              </a:solidFill>
            </a:endParaRPr>
          </a:p>
        </p:txBody>
      </p:sp>
    </p:spTree>
    <p:extLst>
      <p:ext uri="{BB962C8B-B14F-4D97-AF65-F5344CB8AC3E}">
        <p14:creationId xmlns:p14="http://schemas.microsoft.com/office/powerpoint/2010/main" val="4024795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0E97F45F-6D8D-E392-5335-4EE962B73F19}"/>
              </a:ext>
            </a:extLst>
          </p:cNvPr>
          <p:cNvSpPr txBox="1">
            <a:spLocks/>
          </p:cNvSpPr>
          <p:nvPr/>
        </p:nvSpPr>
        <p:spPr>
          <a:xfrm>
            <a:off x="717015" y="573254"/>
            <a:ext cx="10149114" cy="727633"/>
          </a:xfrm>
        </p:spPr>
        <p:txBody>
          <a:bodyPr anchor="t" anchorCtr="0">
            <a:normAutofit/>
          </a:bodyPr>
          <a:lstStyle>
            <a:lvl1pPr algn="ctr" defTabSz="914400" rtl="0" eaLnBrk="1" latinLnBrk="0" hangingPunct="1">
              <a:lnSpc>
                <a:spcPct val="90000"/>
              </a:lnSpc>
              <a:spcBef>
                <a:spcPct val="0"/>
              </a:spcBef>
              <a:buNone/>
              <a:defRPr sz="4000" b="1" kern="1200" cap="none" baseline="0">
                <a:solidFill>
                  <a:schemeClr val="bg1"/>
                </a:solidFill>
                <a:latin typeface="Arial" panose="020B0604020202020204" pitchFamily="34" charset="0"/>
                <a:ea typeface="+mj-ea"/>
                <a:cs typeface="Arial" panose="020B0604020202020204" pitchFamily="34" charset="0"/>
              </a:defRPr>
            </a:lvl1pPr>
          </a:lstStyle>
          <a:p>
            <a:pPr marL="0" indent="0" algn="l">
              <a:spcBef>
                <a:spcPts val="600"/>
              </a:spcBef>
              <a:buNone/>
            </a:pPr>
            <a:r>
              <a:rPr lang="sv-SE" b="1" dirty="0">
                <a:solidFill>
                  <a:schemeClr val="bg1"/>
                </a:solidFill>
              </a:rPr>
              <a:t>Tillgodoräknande</a:t>
            </a:r>
          </a:p>
        </p:txBody>
      </p:sp>
      <p:sp>
        <p:nvSpPr>
          <p:cNvPr id="6" name="Platshållare för innehåll 5">
            <a:extLst>
              <a:ext uri="{FF2B5EF4-FFF2-40B4-BE49-F238E27FC236}">
                <a16:creationId xmlns:a16="http://schemas.microsoft.com/office/drawing/2014/main" id="{0B7360D6-11E0-0A6E-E150-B9A7AB77E994}"/>
              </a:ext>
            </a:extLst>
          </p:cNvPr>
          <p:cNvSpPr txBox="1">
            <a:spLocks/>
          </p:cNvSpPr>
          <p:nvPr/>
        </p:nvSpPr>
        <p:spPr>
          <a:xfrm>
            <a:off x="717015" y="1300887"/>
            <a:ext cx="10149114" cy="3900145"/>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nSpc>
                <a:spcPct val="100000"/>
              </a:lnSpc>
              <a:spcBef>
                <a:spcPts val="600"/>
              </a:spcBef>
              <a:buFont typeface="Arial" panose="020B0604020202020204" pitchFamily="34" charset="0"/>
              <a:buChar char="•"/>
            </a:pPr>
            <a:r>
              <a:rPr lang="sv-SE" dirty="0">
                <a:solidFill>
                  <a:schemeClr val="bg1"/>
                </a:solidFill>
              </a:rPr>
              <a:t>E-postavisering vid beslut</a:t>
            </a:r>
          </a:p>
          <a:p>
            <a:pPr marL="342900" indent="-342900">
              <a:lnSpc>
                <a:spcPct val="100000"/>
              </a:lnSpc>
              <a:spcBef>
                <a:spcPts val="600"/>
              </a:spcBef>
              <a:buFont typeface="Arial" panose="020B0604020202020204" pitchFamily="34" charset="0"/>
              <a:buChar char="•"/>
            </a:pPr>
            <a:r>
              <a:rPr lang="sv-SE" dirty="0">
                <a:solidFill>
                  <a:schemeClr val="bg1"/>
                </a:solidFill>
              </a:rPr>
              <a:t>Borttagna tillgodoräknanden visas i Ladok för studenter</a:t>
            </a:r>
          </a:p>
          <a:p>
            <a:pPr marL="342900" indent="-342900">
              <a:lnSpc>
                <a:spcPct val="100000"/>
              </a:lnSpc>
              <a:spcBef>
                <a:spcPts val="600"/>
              </a:spcBef>
              <a:buFont typeface="Arial" panose="020B0604020202020204" pitchFamily="34" charset="0"/>
              <a:buChar char="•"/>
            </a:pPr>
            <a:r>
              <a:rPr lang="sv-SE" dirty="0">
                <a:solidFill>
                  <a:schemeClr val="bg1"/>
                </a:solidFill>
              </a:rPr>
              <a:t>Understatus visas i Ladok för studenter</a:t>
            </a:r>
          </a:p>
          <a:p>
            <a:pPr marL="342900" indent="-342900">
              <a:lnSpc>
                <a:spcPct val="100000"/>
              </a:lnSpc>
              <a:spcBef>
                <a:spcPts val="600"/>
              </a:spcBef>
              <a:buFont typeface="Arial" panose="020B0604020202020204" pitchFamily="34" charset="0"/>
              <a:buChar char="•"/>
            </a:pPr>
            <a:endParaRPr lang="sv-SE" dirty="0">
              <a:solidFill>
                <a:schemeClr val="bg1"/>
              </a:solidFill>
            </a:endParaRPr>
          </a:p>
        </p:txBody>
      </p:sp>
    </p:spTree>
    <p:extLst>
      <p:ext uri="{BB962C8B-B14F-4D97-AF65-F5344CB8AC3E}">
        <p14:creationId xmlns:p14="http://schemas.microsoft.com/office/powerpoint/2010/main" val="39183625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text 2">
            <a:extLst>
              <a:ext uri="{FF2B5EF4-FFF2-40B4-BE49-F238E27FC236}">
                <a16:creationId xmlns:a16="http://schemas.microsoft.com/office/drawing/2014/main" id="{AB56BA64-F3B5-D546-9024-60189949AD72}"/>
              </a:ext>
            </a:extLst>
          </p:cNvPr>
          <p:cNvSpPr>
            <a:spLocks noGrp="1"/>
          </p:cNvSpPr>
          <p:nvPr>
            <p:ph type="body" idx="1"/>
          </p:nvPr>
        </p:nvSpPr>
        <p:spPr/>
        <p:txBody>
          <a:bodyPr>
            <a:normAutofit fontScale="92500" lnSpcReduction="10000"/>
          </a:bodyPr>
          <a:lstStyle/>
          <a:p>
            <a:r>
              <a:rPr lang="sv-SE" sz="1900" b="1" dirty="0">
                <a:solidFill>
                  <a:schemeClr val="tx1"/>
                </a:solidFill>
              </a:rPr>
              <a:t>Klara Nordström, </a:t>
            </a:r>
            <a:r>
              <a:rPr lang="sv-SE" sz="1900" dirty="0">
                <a:solidFill>
                  <a:schemeClr val="tx1"/>
                </a:solidFill>
              </a:rPr>
              <a:t>användarstöd och kommunikation </a:t>
            </a:r>
          </a:p>
          <a:p>
            <a:r>
              <a:rPr lang="sv-SE" sz="1900" b="1" dirty="0">
                <a:solidFill>
                  <a:schemeClr val="bg1"/>
                </a:solidFill>
              </a:rPr>
              <a:t>Moa Eriksson, </a:t>
            </a:r>
            <a:r>
              <a:rPr lang="sv-SE" sz="1900" dirty="0">
                <a:solidFill>
                  <a:schemeClr val="bg1"/>
                </a:solidFill>
              </a:rPr>
              <a:t>användarstöd och kommunikation</a:t>
            </a:r>
          </a:p>
          <a:p>
            <a:endParaRPr lang="sv-SE" dirty="0"/>
          </a:p>
          <a:p>
            <a:r>
              <a:rPr lang="sv-SE" dirty="0"/>
              <a:t>8 mars 2024</a:t>
            </a:r>
          </a:p>
        </p:txBody>
      </p:sp>
      <p:sp>
        <p:nvSpPr>
          <p:cNvPr id="2" name="Rubrik 1">
            <a:extLst>
              <a:ext uri="{FF2B5EF4-FFF2-40B4-BE49-F238E27FC236}">
                <a16:creationId xmlns:a16="http://schemas.microsoft.com/office/drawing/2014/main" id="{C2C774F7-3019-5C45-A23F-88D15036DED6}"/>
              </a:ext>
            </a:extLst>
          </p:cNvPr>
          <p:cNvSpPr>
            <a:spLocks noGrp="1"/>
          </p:cNvSpPr>
          <p:nvPr>
            <p:ph type="title"/>
          </p:nvPr>
        </p:nvSpPr>
        <p:spPr>
          <a:xfrm>
            <a:off x="672342" y="2797903"/>
            <a:ext cx="10666217" cy="1791201"/>
          </a:xfrm>
        </p:spPr>
        <p:txBody>
          <a:bodyPr/>
          <a:lstStyle/>
          <a:p>
            <a:r>
              <a:rPr lang="sv-SE" dirty="0"/>
              <a:t>Demo av version 2.39</a:t>
            </a:r>
          </a:p>
        </p:txBody>
      </p:sp>
    </p:spTree>
    <p:extLst>
      <p:ext uri="{BB962C8B-B14F-4D97-AF65-F5344CB8AC3E}">
        <p14:creationId xmlns:p14="http://schemas.microsoft.com/office/powerpoint/2010/main" val="9221045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B62A04-2F82-DE4A-4B0E-556768988DF6}"/>
            </a:ext>
          </a:extLst>
        </p:cNvPr>
        <p:cNvGrpSpPr/>
        <p:nvPr/>
      </p:nvGrpSpPr>
      <p:grpSpPr>
        <a:xfrm>
          <a:off x="0" y="0"/>
          <a:ext cx="0" cy="0"/>
          <a:chOff x="0" y="0"/>
          <a:chExt cx="0" cy="0"/>
        </a:xfrm>
      </p:grpSpPr>
      <p:sp>
        <p:nvSpPr>
          <p:cNvPr id="5" name="Rubrik 4">
            <a:extLst>
              <a:ext uri="{FF2B5EF4-FFF2-40B4-BE49-F238E27FC236}">
                <a16:creationId xmlns:a16="http://schemas.microsoft.com/office/drawing/2014/main" id="{642008E3-E435-E2A3-B824-CD18EBC15E46}"/>
              </a:ext>
            </a:extLst>
          </p:cNvPr>
          <p:cNvSpPr txBox="1">
            <a:spLocks/>
          </p:cNvSpPr>
          <p:nvPr/>
        </p:nvSpPr>
        <p:spPr>
          <a:xfrm>
            <a:off x="717015" y="573254"/>
            <a:ext cx="10149114" cy="727633"/>
          </a:xfrm>
        </p:spPr>
        <p:txBody>
          <a:bodyPr anchor="t" anchorCtr="0">
            <a:normAutofit/>
          </a:bodyPr>
          <a:lstStyle>
            <a:lvl1pPr algn="ctr" defTabSz="914400" rtl="0" eaLnBrk="1" latinLnBrk="0" hangingPunct="1">
              <a:lnSpc>
                <a:spcPct val="90000"/>
              </a:lnSpc>
              <a:spcBef>
                <a:spcPct val="0"/>
              </a:spcBef>
              <a:buNone/>
              <a:defRPr sz="4000" b="1" kern="1200" cap="none" baseline="0">
                <a:solidFill>
                  <a:schemeClr val="bg1"/>
                </a:solidFill>
                <a:latin typeface="Arial" panose="020B0604020202020204" pitchFamily="34" charset="0"/>
                <a:ea typeface="+mj-ea"/>
                <a:cs typeface="Arial" panose="020B0604020202020204" pitchFamily="34" charset="0"/>
              </a:defRPr>
            </a:lvl1pPr>
          </a:lstStyle>
          <a:p>
            <a:pPr marL="0" indent="0" algn="l">
              <a:spcBef>
                <a:spcPts val="600"/>
              </a:spcBef>
              <a:buNone/>
            </a:pPr>
            <a:r>
              <a:rPr lang="sv-SE" b="1" dirty="0">
                <a:solidFill>
                  <a:schemeClr val="bg1"/>
                </a:solidFill>
              </a:rPr>
              <a:t>Bevis</a:t>
            </a:r>
          </a:p>
        </p:txBody>
      </p:sp>
      <p:sp>
        <p:nvSpPr>
          <p:cNvPr id="6" name="Platshållare för innehåll 5">
            <a:extLst>
              <a:ext uri="{FF2B5EF4-FFF2-40B4-BE49-F238E27FC236}">
                <a16:creationId xmlns:a16="http://schemas.microsoft.com/office/drawing/2014/main" id="{6B156A4A-E5BD-EA9A-8CD6-528B28BAD698}"/>
              </a:ext>
            </a:extLst>
          </p:cNvPr>
          <p:cNvSpPr txBox="1">
            <a:spLocks/>
          </p:cNvSpPr>
          <p:nvPr/>
        </p:nvSpPr>
        <p:spPr>
          <a:xfrm>
            <a:off x="717015" y="1300887"/>
            <a:ext cx="10149114" cy="3900145"/>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nSpc>
                <a:spcPct val="100000"/>
              </a:lnSpc>
              <a:spcBef>
                <a:spcPts val="600"/>
              </a:spcBef>
              <a:buFont typeface="Arial" panose="020B0604020202020204" pitchFamily="34" charset="0"/>
              <a:buChar char="•"/>
            </a:pPr>
            <a:r>
              <a:rPr lang="sv-SE" dirty="0">
                <a:solidFill>
                  <a:schemeClr val="bg1"/>
                </a:solidFill>
              </a:rPr>
              <a:t>Obligatoriskt steg för e-post i studentens bevisansökan</a:t>
            </a:r>
          </a:p>
          <a:p>
            <a:pPr marL="342900" indent="-342900">
              <a:lnSpc>
                <a:spcPct val="100000"/>
              </a:lnSpc>
              <a:spcBef>
                <a:spcPts val="600"/>
              </a:spcBef>
              <a:buFont typeface="Arial" panose="020B0604020202020204" pitchFamily="34" charset="0"/>
              <a:buChar char="•"/>
            </a:pPr>
            <a:r>
              <a:rPr lang="sv-SE" dirty="0">
                <a:solidFill>
                  <a:schemeClr val="bg1"/>
                </a:solidFill>
              </a:rPr>
              <a:t>Understatus visas i Ladok för studenter</a:t>
            </a:r>
          </a:p>
          <a:p>
            <a:pPr marL="342900" indent="-342900">
              <a:lnSpc>
                <a:spcPct val="100000"/>
              </a:lnSpc>
              <a:spcBef>
                <a:spcPts val="600"/>
              </a:spcBef>
              <a:buFont typeface="Arial" panose="020B0604020202020204" pitchFamily="34" charset="0"/>
              <a:buChar char="•"/>
            </a:pPr>
            <a:r>
              <a:rPr lang="sv-SE" dirty="0">
                <a:solidFill>
                  <a:schemeClr val="bg1"/>
                </a:solidFill>
              </a:rPr>
              <a:t>Rättelse/ändring av bevisbenämning och precisering</a:t>
            </a:r>
          </a:p>
          <a:p>
            <a:pPr marL="342900" indent="-342900">
              <a:lnSpc>
                <a:spcPct val="100000"/>
              </a:lnSpc>
              <a:spcBef>
                <a:spcPts val="600"/>
              </a:spcBef>
              <a:buFont typeface="Arial" panose="020B0604020202020204" pitchFamily="34" charset="0"/>
              <a:buChar char="•"/>
            </a:pPr>
            <a:endParaRPr lang="sv-SE" dirty="0">
              <a:solidFill>
                <a:schemeClr val="bg1"/>
              </a:solidFill>
            </a:endParaRPr>
          </a:p>
        </p:txBody>
      </p:sp>
    </p:spTree>
    <p:extLst>
      <p:ext uri="{BB962C8B-B14F-4D97-AF65-F5344CB8AC3E}">
        <p14:creationId xmlns:p14="http://schemas.microsoft.com/office/powerpoint/2010/main" val="34434609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sv-SE" dirty="0"/>
              <a:t>Detta kommer demonstreras</a:t>
            </a:r>
          </a:p>
        </p:txBody>
      </p:sp>
      <p:sp>
        <p:nvSpPr>
          <p:cNvPr id="2" name="Content Placeholder 1"/>
          <p:cNvSpPr>
            <a:spLocks noGrp="1"/>
          </p:cNvSpPr>
          <p:nvPr>
            <p:ph idx="1"/>
          </p:nvPr>
        </p:nvSpPr>
        <p:spPr/>
        <p:txBody>
          <a:bodyPr/>
          <a:lstStyle/>
          <a:p>
            <a:r>
              <a:rPr lang="sv-SE" dirty="0"/>
              <a:t>Ändringslogg för e-postaviseringar till studenter</a:t>
            </a:r>
          </a:p>
          <a:p>
            <a:r>
              <a:rPr lang="sv-SE" dirty="0"/>
              <a:t>Förbättringar i tillgodoräknande</a:t>
            </a:r>
          </a:p>
          <a:p>
            <a:r>
              <a:rPr lang="sv-SE" dirty="0"/>
              <a:t>Förbättringar i bevis </a:t>
            </a:r>
          </a:p>
        </p:txBody>
      </p:sp>
    </p:spTree>
    <p:extLst>
      <p:ext uri="{BB962C8B-B14F-4D97-AF65-F5344CB8AC3E}">
        <p14:creationId xmlns:p14="http://schemas.microsoft.com/office/powerpoint/2010/main" val="39296768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F5330C-8ECE-3BD2-2BEA-2A477C78128C}"/>
            </a:ext>
          </a:extLst>
        </p:cNvPr>
        <p:cNvGrpSpPr/>
        <p:nvPr/>
      </p:nvGrpSpPr>
      <p:grpSpPr>
        <a:xfrm>
          <a:off x="0" y="0"/>
          <a:ext cx="0" cy="0"/>
          <a:chOff x="0" y="0"/>
          <a:chExt cx="0" cy="0"/>
        </a:xfrm>
      </p:grpSpPr>
      <p:sp>
        <p:nvSpPr>
          <p:cNvPr id="5" name="Rubrik 4">
            <a:extLst>
              <a:ext uri="{FF2B5EF4-FFF2-40B4-BE49-F238E27FC236}">
                <a16:creationId xmlns:a16="http://schemas.microsoft.com/office/drawing/2014/main" id="{CA4E3BB8-2097-7477-A171-0C1D2275B64A}"/>
              </a:ext>
            </a:extLst>
          </p:cNvPr>
          <p:cNvSpPr>
            <a:spLocks noGrp="1"/>
          </p:cNvSpPr>
          <p:nvPr>
            <p:ph type="title"/>
          </p:nvPr>
        </p:nvSpPr>
        <p:spPr/>
        <p:txBody>
          <a:bodyPr/>
          <a:lstStyle/>
          <a:p>
            <a:r>
              <a:rPr lang="sv-SE" dirty="0"/>
              <a:t>Andra förbättringar</a:t>
            </a:r>
          </a:p>
        </p:txBody>
      </p:sp>
      <p:sp>
        <p:nvSpPr>
          <p:cNvPr id="6" name="Platshållare för innehåll 5">
            <a:extLst>
              <a:ext uri="{FF2B5EF4-FFF2-40B4-BE49-F238E27FC236}">
                <a16:creationId xmlns:a16="http://schemas.microsoft.com/office/drawing/2014/main" id="{BA5D8D84-C108-FBFF-CABD-FB690BA5502A}"/>
              </a:ext>
            </a:extLst>
          </p:cNvPr>
          <p:cNvSpPr>
            <a:spLocks noGrp="1"/>
          </p:cNvSpPr>
          <p:nvPr>
            <p:ph idx="1"/>
          </p:nvPr>
        </p:nvSpPr>
        <p:spPr/>
        <p:txBody>
          <a:bodyPr/>
          <a:lstStyle/>
          <a:p>
            <a:pPr marL="0" indent="0">
              <a:buNone/>
            </a:pPr>
            <a:r>
              <a:rPr lang="sv-SE" b="1" dirty="0"/>
              <a:t>Tillgodoräknande</a:t>
            </a:r>
          </a:p>
          <a:p>
            <a:r>
              <a:rPr lang="sv-SE" dirty="0"/>
              <a:t>När kurs väljs som grund för tillgodoräknande går det nu även att välja tidigare kursversioner.</a:t>
            </a:r>
          </a:p>
          <a:p>
            <a:pPr marL="0" indent="0">
              <a:buNone/>
            </a:pPr>
            <a:endParaRPr lang="sv-SE" dirty="0"/>
          </a:p>
          <a:p>
            <a:pPr marL="0" indent="0">
              <a:buNone/>
            </a:pPr>
            <a:endParaRPr lang="sv-SE" dirty="0"/>
          </a:p>
        </p:txBody>
      </p:sp>
      <p:pic>
        <p:nvPicPr>
          <p:cNvPr id="3" name="Bildobjekt 2">
            <a:extLst>
              <a:ext uri="{FF2B5EF4-FFF2-40B4-BE49-F238E27FC236}">
                <a16:creationId xmlns:a16="http://schemas.microsoft.com/office/drawing/2014/main" id="{B726B9D1-1B64-4977-3114-874C8B06E027}"/>
              </a:ext>
            </a:extLst>
          </p:cNvPr>
          <p:cNvPicPr>
            <a:picLocks noChangeAspect="1"/>
          </p:cNvPicPr>
          <p:nvPr/>
        </p:nvPicPr>
        <p:blipFill>
          <a:blip r:embed="rId3"/>
          <a:stretch>
            <a:fillRect/>
          </a:stretch>
        </p:blipFill>
        <p:spPr>
          <a:xfrm>
            <a:off x="885512" y="2689688"/>
            <a:ext cx="9812119" cy="2867425"/>
          </a:xfrm>
          <a:prstGeom prst="rect">
            <a:avLst/>
          </a:prstGeom>
        </p:spPr>
      </p:pic>
    </p:spTree>
    <p:extLst>
      <p:ext uri="{BB962C8B-B14F-4D97-AF65-F5344CB8AC3E}">
        <p14:creationId xmlns:p14="http://schemas.microsoft.com/office/powerpoint/2010/main" val="31677132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11C1F2-DDF9-A553-CAD0-761DCB8B7984}"/>
            </a:ext>
          </a:extLst>
        </p:cNvPr>
        <p:cNvGrpSpPr/>
        <p:nvPr/>
      </p:nvGrpSpPr>
      <p:grpSpPr>
        <a:xfrm>
          <a:off x="0" y="0"/>
          <a:ext cx="0" cy="0"/>
          <a:chOff x="0" y="0"/>
          <a:chExt cx="0" cy="0"/>
        </a:xfrm>
      </p:grpSpPr>
      <p:sp>
        <p:nvSpPr>
          <p:cNvPr id="5" name="Rubrik 4">
            <a:extLst>
              <a:ext uri="{FF2B5EF4-FFF2-40B4-BE49-F238E27FC236}">
                <a16:creationId xmlns:a16="http://schemas.microsoft.com/office/drawing/2014/main" id="{732FB2F1-7DD7-F38B-5C1F-5A630F4A4727}"/>
              </a:ext>
            </a:extLst>
          </p:cNvPr>
          <p:cNvSpPr>
            <a:spLocks noGrp="1"/>
          </p:cNvSpPr>
          <p:nvPr>
            <p:ph type="title"/>
          </p:nvPr>
        </p:nvSpPr>
        <p:spPr/>
        <p:txBody>
          <a:bodyPr/>
          <a:lstStyle/>
          <a:p>
            <a:r>
              <a:rPr lang="sv-SE" dirty="0"/>
              <a:t>Andra förbättringar</a:t>
            </a:r>
          </a:p>
        </p:txBody>
      </p:sp>
      <p:sp>
        <p:nvSpPr>
          <p:cNvPr id="6" name="Platshållare för innehåll 5">
            <a:extLst>
              <a:ext uri="{FF2B5EF4-FFF2-40B4-BE49-F238E27FC236}">
                <a16:creationId xmlns:a16="http://schemas.microsoft.com/office/drawing/2014/main" id="{DE7F48B8-ABC8-4C0A-85BD-F7251134596E}"/>
              </a:ext>
            </a:extLst>
          </p:cNvPr>
          <p:cNvSpPr>
            <a:spLocks noGrp="1"/>
          </p:cNvSpPr>
          <p:nvPr>
            <p:ph idx="1"/>
          </p:nvPr>
        </p:nvSpPr>
        <p:spPr/>
        <p:txBody>
          <a:bodyPr/>
          <a:lstStyle/>
          <a:p>
            <a:pPr marL="0" indent="0">
              <a:buNone/>
            </a:pPr>
            <a:r>
              <a:rPr lang="sv-SE" b="1" dirty="0"/>
              <a:t>Studieavgifter</a:t>
            </a:r>
          </a:p>
          <a:p>
            <a:r>
              <a:rPr lang="sv-SE" dirty="0"/>
              <a:t>Nu går det att ange transaktionsdatum och ören vid åtgärden Inbetalning, Stipendium och Återbetalning.</a:t>
            </a:r>
          </a:p>
        </p:txBody>
      </p:sp>
      <p:grpSp>
        <p:nvGrpSpPr>
          <p:cNvPr id="8" name="Grupp 7">
            <a:extLst>
              <a:ext uri="{FF2B5EF4-FFF2-40B4-BE49-F238E27FC236}">
                <a16:creationId xmlns:a16="http://schemas.microsoft.com/office/drawing/2014/main" id="{E51A10CD-3C7E-FC73-3939-7FDA08768960}"/>
              </a:ext>
            </a:extLst>
          </p:cNvPr>
          <p:cNvGrpSpPr/>
          <p:nvPr/>
        </p:nvGrpSpPr>
        <p:grpSpPr>
          <a:xfrm>
            <a:off x="1148767" y="2765924"/>
            <a:ext cx="4292062" cy="3162741"/>
            <a:chOff x="1325871" y="3122005"/>
            <a:chExt cx="4292062" cy="3162741"/>
          </a:xfrm>
        </p:grpSpPr>
        <p:pic>
          <p:nvPicPr>
            <p:cNvPr id="3" name="Bildobjekt 2">
              <a:extLst>
                <a:ext uri="{FF2B5EF4-FFF2-40B4-BE49-F238E27FC236}">
                  <a16:creationId xmlns:a16="http://schemas.microsoft.com/office/drawing/2014/main" id="{4BACA52E-FB23-3B40-18A0-420F83FD7484}"/>
                </a:ext>
              </a:extLst>
            </p:cNvPr>
            <p:cNvPicPr>
              <a:picLocks noChangeAspect="1"/>
            </p:cNvPicPr>
            <p:nvPr/>
          </p:nvPicPr>
          <p:blipFill rotWithShape="1">
            <a:blip r:embed="rId3"/>
            <a:srcRect r="80035"/>
            <a:stretch/>
          </p:blipFill>
          <p:spPr>
            <a:xfrm>
              <a:off x="1325871" y="3122005"/>
              <a:ext cx="1542457" cy="3162741"/>
            </a:xfrm>
            <a:prstGeom prst="rect">
              <a:avLst/>
            </a:prstGeom>
          </p:spPr>
        </p:pic>
        <p:pic>
          <p:nvPicPr>
            <p:cNvPr id="7" name="Bildobjekt 6">
              <a:extLst>
                <a:ext uri="{FF2B5EF4-FFF2-40B4-BE49-F238E27FC236}">
                  <a16:creationId xmlns:a16="http://schemas.microsoft.com/office/drawing/2014/main" id="{DB48D22A-F81B-94F9-648A-E46B57A43138}"/>
                </a:ext>
              </a:extLst>
            </p:cNvPr>
            <p:cNvPicPr>
              <a:picLocks noChangeAspect="1"/>
            </p:cNvPicPr>
            <p:nvPr/>
          </p:nvPicPr>
          <p:blipFill rotWithShape="1">
            <a:blip r:embed="rId3"/>
            <a:srcRect l="60423"/>
            <a:stretch/>
          </p:blipFill>
          <p:spPr>
            <a:xfrm>
              <a:off x="2560321" y="3122005"/>
              <a:ext cx="3057612" cy="3162741"/>
            </a:xfrm>
            <a:prstGeom prst="rect">
              <a:avLst/>
            </a:prstGeom>
          </p:spPr>
        </p:pic>
      </p:grpSp>
    </p:spTree>
    <p:extLst>
      <p:ext uri="{BB962C8B-B14F-4D97-AF65-F5344CB8AC3E}">
        <p14:creationId xmlns:p14="http://schemas.microsoft.com/office/powerpoint/2010/main" val="28145047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013276-A7F6-8755-85DC-864372C615F7}"/>
            </a:ext>
          </a:extLst>
        </p:cNvPr>
        <p:cNvGrpSpPr/>
        <p:nvPr/>
      </p:nvGrpSpPr>
      <p:grpSpPr>
        <a:xfrm>
          <a:off x="0" y="0"/>
          <a:ext cx="0" cy="0"/>
          <a:chOff x="0" y="0"/>
          <a:chExt cx="0" cy="0"/>
        </a:xfrm>
      </p:grpSpPr>
      <p:sp>
        <p:nvSpPr>
          <p:cNvPr id="5" name="Rubrik 4">
            <a:extLst>
              <a:ext uri="{FF2B5EF4-FFF2-40B4-BE49-F238E27FC236}">
                <a16:creationId xmlns:a16="http://schemas.microsoft.com/office/drawing/2014/main" id="{04889C2F-6ED6-074A-A234-A9AE055AC50C}"/>
              </a:ext>
            </a:extLst>
          </p:cNvPr>
          <p:cNvSpPr>
            <a:spLocks noGrp="1"/>
          </p:cNvSpPr>
          <p:nvPr>
            <p:ph type="title"/>
          </p:nvPr>
        </p:nvSpPr>
        <p:spPr/>
        <p:txBody>
          <a:bodyPr/>
          <a:lstStyle/>
          <a:p>
            <a:r>
              <a:rPr lang="sv-SE" dirty="0"/>
              <a:t>Andra förbättringar</a:t>
            </a:r>
          </a:p>
        </p:txBody>
      </p:sp>
      <p:sp>
        <p:nvSpPr>
          <p:cNvPr id="6" name="Platshållare för innehåll 5">
            <a:extLst>
              <a:ext uri="{FF2B5EF4-FFF2-40B4-BE49-F238E27FC236}">
                <a16:creationId xmlns:a16="http://schemas.microsoft.com/office/drawing/2014/main" id="{A8972DC6-A1C9-1A68-744D-9E7B1450FF7D}"/>
              </a:ext>
            </a:extLst>
          </p:cNvPr>
          <p:cNvSpPr>
            <a:spLocks noGrp="1"/>
          </p:cNvSpPr>
          <p:nvPr>
            <p:ph idx="1"/>
          </p:nvPr>
        </p:nvSpPr>
        <p:spPr/>
        <p:txBody>
          <a:bodyPr/>
          <a:lstStyle/>
          <a:p>
            <a:pPr marL="0" indent="0">
              <a:buNone/>
            </a:pPr>
            <a:r>
              <a:rPr lang="sv-SE" b="1" dirty="0"/>
              <a:t>Studieavgifter</a:t>
            </a:r>
          </a:p>
          <a:p>
            <a:r>
              <a:rPr lang="sv-SE" dirty="0"/>
              <a:t>Nu går det att ange transaktionsdatum och ören vid åtgärden Inbetalning, Stipendium och Återbetalning.</a:t>
            </a:r>
          </a:p>
          <a:p>
            <a:r>
              <a:rPr lang="sv-SE" dirty="0"/>
              <a:t>Studenter kan nu se all information om transaktioner och transaktionsdatum i Ladok för studenter och på betalningsbekräftelsen.</a:t>
            </a:r>
          </a:p>
          <a:p>
            <a:endParaRPr lang="sv-SE" dirty="0"/>
          </a:p>
          <a:p>
            <a:endParaRPr lang="sv-SE" dirty="0"/>
          </a:p>
        </p:txBody>
      </p:sp>
      <p:pic>
        <p:nvPicPr>
          <p:cNvPr id="3" name="Bildobjekt 2">
            <a:extLst>
              <a:ext uri="{FF2B5EF4-FFF2-40B4-BE49-F238E27FC236}">
                <a16:creationId xmlns:a16="http://schemas.microsoft.com/office/drawing/2014/main" id="{B6B94CE8-B31C-C218-F567-90118FAC1745}"/>
              </a:ext>
            </a:extLst>
          </p:cNvPr>
          <p:cNvPicPr>
            <a:picLocks noChangeAspect="1"/>
          </p:cNvPicPr>
          <p:nvPr/>
        </p:nvPicPr>
        <p:blipFill>
          <a:blip r:embed="rId3"/>
          <a:stretch>
            <a:fillRect/>
          </a:stretch>
        </p:blipFill>
        <p:spPr>
          <a:xfrm>
            <a:off x="380855" y="3359214"/>
            <a:ext cx="4391001" cy="3894918"/>
          </a:xfrm>
          <a:prstGeom prst="rect">
            <a:avLst/>
          </a:prstGeom>
        </p:spPr>
      </p:pic>
      <p:pic>
        <p:nvPicPr>
          <p:cNvPr id="7" name="Bildobjekt 6">
            <a:extLst>
              <a:ext uri="{FF2B5EF4-FFF2-40B4-BE49-F238E27FC236}">
                <a16:creationId xmlns:a16="http://schemas.microsoft.com/office/drawing/2014/main" id="{15830E3F-D2D4-F62B-8DF1-0791290BBDD1}"/>
              </a:ext>
            </a:extLst>
          </p:cNvPr>
          <p:cNvPicPr>
            <a:picLocks noChangeAspect="1"/>
          </p:cNvPicPr>
          <p:nvPr/>
        </p:nvPicPr>
        <p:blipFill>
          <a:blip r:embed="rId4"/>
          <a:stretch>
            <a:fillRect/>
          </a:stretch>
        </p:blipFill>
        <p:spPr>
          <a:xfrm>
            <a:off x="3901849" y="3359214"/>
            <a:ext cx="4388302" cy="3418327"/>
          </a:xfrm>
          <a:prstGeom prst="rect">
            <a:avLst/>
          </a:prstGeom>
        </p:spPr>
      </p:pic>
      <p:pic>
        <p:nvPicPr>
          <p:cNvPr id="9" name="Bildobjekt 8">
            <a:extLst>
              <a:ext uri="{FF2B5EF4-FFF2-40B4-BE49-F238E27FC236}">
                <a16:creationId xmlns:a16="http://schemas.microsoft.com/office/drawing/2014/main" id="{D427F71A-FE7E-8C2D-0F05-57D4153EADC3}"/>
              </a:ext>
            </a:extLst>
          </p:cNvPr>
          <p:cNvPicPr>
            <a:picLocks noChangeAspect="1"/>
          </p:cNvPicPr>
          <p:nvPr/>
        </p:nvPicPr>
        <p:blipFill>
          <a:blip r:embed="rId5"/>
          <a:stretch>
            <a:fillRect/>
          </a:stretch>
        </p:blipFill>
        <p:spPr>
          <a:xfrm>
            <a:off x="7280432" y="3359214"/>
            <a:ext cx="4391001" cy="3683636"/>
          </a:xfrm>
          <a:prstGeom prst="rect">
            <a:avLst/>
          </a:prstGeom>
        </p:spPr>
      </p:pic>
    </p:spTree>
    <p:extLst>
      <p:ext uri="{BB962C8B-B14F-4D97-AF65-F5344CB8AC3E}">
        <p14:creationId xmlns:p14="http://schemas.microsoft.com/office/powerpoint/2010/main" val="2795760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3AABA9-B46A-938C-1129-3CF6E13F8CAD}"/>
            </a:ext>
          </a:extLst>
        </p:cNvPr>
        <p:cNvGrpSpPr/>
        <p:nvPr/>
      </p:nvGrpSpPr>
      <p:grpSpPr>
        <a:xfrm>
          <a:off x="0" y="0"/>
          <a:ext cx="0" cy="0"/>
          <a:chOff x="0" y="0"/>
          <a:chExt cx="0" cy="0"/>
        </a:xfrm>
      </p:grpSpPr>
      <p:sp>
        <p:nvSpPr>
          <p:cNvPr id="5" name="Rubrik 4">
            <a:extLst>
              <a:ext uri="{FF2B5EF4-FFF2-40B4-BE49-F238E27FC236}">
                <a16:creationId xmlns:a16="http://schemas.microsoft.com/office/drawing/2014/main" id="{39151D44-7753-E7BD-7665-95642D81C55E}"/>
              </a:ext>
            </a:extLst>
          </p:cNvPr>
          <p:cNvSpPr>
            <a:spLocks noGrp="1"/>
          </p:cNvSpPr>
          <p:nvPr>
            <p:ph type="title"/>
          </p:nvPr>
        </p:nvSpPr>
        <p:spPr/>
        <p:txBody>
          <a:bodyPr/>
          <a:lstStyle/>
          <a:p>
            <a:r>
              <a:rPr lang="sv-SE" dirty="0"/>
              <a:t>Andra förbättringar</a:t>
            </a:r>
          </a:p>
        </p:txBody>
      </p:sp>
      <p:sp>
        <p:nvSpPr>
          <p:cNvPr id="6" name="Platshållare för innehåll 5">
            <a:extLst>
              <a:ext uri="{FF2B5EF4-FFF2-40B4-BE49-F238E27FC236}">
                <a16:creationId xmlns:a16="http://schemas.microsoft.com/office/drawing/2014/main" id="{E173330C-45A1-6A1E-A96F-1B8929EF710C}"/>
              </a:ext>
            </a:extLst>
          </p:cNvPr>
          <p:cNvSpPr>
            <a:spLocks noGrp="1"/>
          </p:cNvSpPr>
          <p:nvPr>
            <p:ph idx="1"/>
          </p:nvPr>
        </p:nvSpPr>
        <p:spPr/>
        <p:txBody>
          <a:bodyPr/>
          <a:lstStyle/>
          <a:p>
            <a:pPr marL="0" indent="0">
              <a:buNone/>
            </a:pPr>
            <a:r>
              <a:rPr lang="sv-SE" b="1" dirty="0"/>
              <a:t>Studieavgifter</a:t>
            </a:r>
          </a:p>
          <a:p>
            <a:r>
              <a:rPr lang="sv-SE" dirty="0"/>
              <a:t>Nu går det att ange transaktionsdatum och ören vid åtgärden Inbetalning, Stipendium och Återbetalning.</a:t>
            </a:r>
          </a:p>
          <a:p>
            <a:r>
              <a:rPr lang="sv-SE" dirty="0"/>
              <a:t>Studenter kan nu se all information om transaktioner och transaktionsdatum i Ladok för studenter och på betalningsbekräftelsen.</a:t>
            </a:r>
          </a:p>
          <a:p>
            <a:r>
              <a:rPr lang="sv-SE" dirty="0"/>
              <a:t>I vyn för aktivering av utbildningstillfällen summeras nu omfattningen av ett tillfälles alla studieavgiftsperioder.</a:t>
            </a:r>
          </a:p>
        </p:txBody>
      </p:sp>
      <p:pic>
        <p:nvPicPr>
          <p:cNvPr id="4" name="Bildobjekt 3">
            <a:extLst>
              <a:ext uri="{FF2B5EF4-FFF2-40B4-BE49-F238E27FC236}">
                <a16:creationId xmlns:a16="http://schemas.microsoft.com/office/drawing/2014/main" id="{4146A218-29FF-C880-9359-C9819814A341}"/>
              </a:ext>
            </a:extLst>
          </p:cNvPr>
          <p:cNvPicPr>
            <a:picLocks noChangeAspect="1"/>
          </p:cNvPicPr>
          <p:nvPr/>
        </p:nvPicPr>
        <p:blipFill rotWithShape="1">
          <a:blip r:embed="rId3"/>
          <a:srcRect l="1000" b="1685"/>
          <a:stretch/>
        </p:blipFill>
        <p:spPr>
          <a:xfrm>
            <a:off x="1097281" y="3867746"/>
            <a:ext cx="7016816" cy="2666571"/>
          </a:xfrm>
          <a:prstGeom prst="rect">
            <a:avLst/>
          </a:prstGeom>
        </p:spPr>
      </p:pic>
    </p:spTree>
    <p:extLst>
      <p:ext uri="{BB962C8B-B14F-4D97-AF65-F5344CB8AC3E}">
        <p14:creationId xmlns:p14="http://schemas.microsoft.com/office/powerpoint/2010/main" val="6023063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C741E0-51D3-CAE1-CCF8-3A390904E10F}"/>
            </a:ext>
          </a:extLst>
        </p:cNvPr>
        <p:cNvGrpSpPr/>
        <p:nvPr/>
      </p:nvGrpSpPr>
      <p:grpSpPr>
        <a:xfrm>
          <a:off x="0" y="0"/>
          <a:ext cx="0" cy="0"/>
          <a:chOff x="0" y="0"/>
          <a:chExt cx="0" cy="0"/>
        </a:xfrm>
      </p:grpSpPr>
      <p:sp>
        <p:nvSpPr>
          <p:cNvPr id="5" name="Rubrik 4">
            <a:extLst>
              <a:ext uri="{FF2B5EF4-FFF2-40B4-BE49-F238E27FC236}">
                <a16:creationId xmlns:a16="http://schemas.microsoft.com/office/drawing/2014/main" id="{BFAD9D1D-9523-0A95-23F1-DCC45482ECFE}"/>
              </a:ext>
            </a:extLst>
          </p:cNvPr>
          <p:cNvSpPr>
            <a:spLocks noGrp="1"/>
          </p:cNvSpPr>
          <p:nvPr>
            <p:ph type="title"/>
          </p:nvPr>
        </p:nvSpPr>
        <p:spPr/>
        <p:txBody>
          <a:bodyPr/>
          <a:lstStyle/>
          <a:p>
            <a:r>
              <a:rPr lang="sv-SE" dirty="0"/>
              <a:t>Andra förbättringar</a:t>
            </a:r>
          </a:p>
        </p:txBody>
      </p:sp>
      <p:sp>
        <p:nvSpPr>
          <p:cNvPr id="6" name="Platshållare för innehåll 5">
            <a:extLst>
              <a:ext uri="{FF2B5EF4-FFF2-40B4-BE49-F238E27FC236}">
                <a16:creationId xmlns:a16="http://schemas.microsoft.com/office/drawing/2014/main" id="{B1F69F5D-5C75-389E-F33C-F6DB061BFE8D}"/>
              </a:ext>
            </a:extLst>
          </p:cNvPr>
          <p:cNvSpPr>
            <a:spLocks noGrp="1"/>
          </p:cNvSpPr>
          <p:nvPr>
            <p:ph idx="1"/>
          </p:nvPr>
        </p:nvSpPr>
        <p:spPr/>
        <p:txBody>
          <a:bodyPr/>
          <a:lstStyle/>
          <a:p>
            <a:pPr marL="0" indent="0">
              <a:buNone/>
            </a:pPr>
            <a:r>
              <a:rPr lang="sv-SE" b="1" dirty="0"/>
              <a:t>Studieavgifter</a:t>
            </a:r>
          </a:p>
          <a:p>
            <a:r>
              <a:rPr lang="sv-SE" dirty="0"/>
              <a:t>Nu går det att ange transaktionsdatum och ören vid åtgärden Inbetalning, Stipendium och Återbetalning.</a:t>
            </a:r>
          </a:p>
          <a:p>
            <a:r>
              <a:rPr lang="sv-SE" dirty="0"/>
              <a:t>Studenter kan nu se all information om transaktioner och transaktionsdatum i Ladok för studenter och på betalningsbekräftelsen.</a:t>
            </a:r>
          </a:p>
          <a:p>
            <a:r>
              <a:rPr lang="sv-SE" dirty="0"/>
              <a:t>I vyn för aktivering av utbildningstillfällen summeras nu omfattningen av ett tillfälles alla studieavgiftsperioder.</a:t>
            </a:r>
          </a:p>
          <a:p>
            <a:r>
              <a:rPr lang="sv-SE" dirty="0"/>
              <a:t>Innehållet i rullistan för sökparametern "Typ" är nu sorterat i samma ordning som för övriga sökparametrar. Först kurspaketering sedan fristående kurs.</a:t>
            </a:r>
          </a:p>
          <a:p>
            <a:endParaRPr lang="sv-SE" dirty="0"/>
          </a:p>
          <a:p>
            <a:endParaRPr lang="sv-SE" dirty="0"/>
          </a:p>
          <a:p>
            <a:endParaRPr lang="sv-SE" dirty="0"/>
          </a:p>
          <a:p>
            <a:endParaRPr lang="sv-SE" dirty="0"/>
          </a:p>
        </p:txBody>
      </p:sp>
    </p:spTree>
    <p:extLst>
      <p:ext uri="{BB962C8B-B14F-4D97-AF65-F5344CB8AC3E}">
        <p14:creationId xmlns:p14="http://schemas.microsoft.com/office/powerpoint/2010/main" val="35345945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69863F-8388-A41B-258F-0B540E095CB1}"/>
            </a:ext>
          </a:extLst>
        </p:cNvPr>
        <p:cNvGrpSpPr/>
        <p:nvPr/>
      </p:nvGrpSpPr>
      <p:grpSpPr>
        <a:xfrm>
          <a:off x="0" y="0"/>
          <a:ext cx="0" cy="0"/>
          <a:chOff x="0" y="0"/>
          <a:chExt cx="0" cy="0"/>
        </a:xfrm>
      </p:grpSpPr>
      <p:sp>
        <p:nvSpPr>
          <p:cNvPr id="5" name="Rubrik 4">
            <a:extLst>
              <a:ext uri="{FF2B5EF4-FFF2-40B4-BE49-F238E27FC236}">
                <a16:creationId xmlns:a16="http://schemas.microsoft.com/office/drawing/2014/main" id="{1C3B5490-E9E2-4E79-EDB9-039FBD205DD4}"/>
              </a:ext>
            </a:extLst>
          </p:cNvPr>
          <p:cNvSpPr>
            <a:spLocks noGrp="1"/>
          </p:cNvSpPr>
          <p:nvPr>
            <p:ph type="title"/>
          </p:nvPr>
        </p:nvSpPr>
        <p:spPr/>
        <p:txBody>
          <a:bodyPr/>
          <a:lstStyle/>
          <a:p>
            <a:r>
              <a:rPr lang="sv-SE" dirty="0"/>
              <a:t>Andra förbättringar</a:t>
            </a:r>
          </a:p>
        </p:txBody>
      </p:sp>
      <p:sp>
        <p:nvSpPr>
          <p:cNvPr id="6" name="Platshållare för innehåll 5">
            <a:extLst>
              <a:ext uri="{FF2B5EF4-FFF2-40B4-BE49-F238E27FC236}">
                <a16:creationId xmlns:a16="http://schemas.microsoft.com/office/drawing/2014/main" id="{6E82B26C-F9BE-B616-DAD6-AE8E36D3FF2C}"/>
              </a:ext>
            </a:extLst>
          </p:cNvPr>
          <p:cNvSpPr>
            <a:spLocks noGrp="1"/>
          </p:cNvSpPr>
          <p:nvPr>
            <p:ph idx="1"/>
          </p:nvPr>
        </p:nvSpPr>
        <p:spPr/>
        <p:txBody>
          <a:bodyPr/>
          <a:lstStyle/>
          <a:p>
            <a:pPr marL="0" indent="0">
              <a:buNone/>
            </a:pPr>
            <a:r>
              <a:rPr lang="sv-SE" b="1" dirty="0"/>
              <a:t>Individuell studieplan</a:t>
            </a:r>
          </a:p>
          <a:p>
            <a:r>
              <a:rPr lang="sv-SE" dirty="0"/>
              <a:t>I fliken "Kurser och konferenser" är det nu möjligt att lägga till och visa ut "Ej poänggivande aktiviteter". Gäller både Ladok för personal och Ladok för studenter.</a:t>
            </a:r>
          </a:p>
        </p:txBody>
      </p:sp>
      <p:pic>
        <p:nvPicPr>
          <p:cNvPr id="16" name="Bildobjekt 15">
            <a:extLst>
              <a:ext uri="{FF2B5EF4-FFF2-40B4-BE49-F238E27FC236}">
                <a16:creationId xmlns:a16="http://schemas.microsoft.com/office/drawing/2014/main" id="{F9AB2F0C-E0E5-A124-83CD-21E3D92EAE0F}"/>
              </a:ext>
            </a:extLst>
          </p:cNvPr>
          <p:cNvPicPr/>
          <p:nvPr/>
        </p:nvPicPr>
        <p:blipFill rotWithShape="1">
          <a:blip r:embed="rId3"/>
          <a:srcRect l="149" t="-108" r="1"/>
          <a:stretch/>
        </p:blipFill>
        <p:spPr>
          <a:xfrm>
            <a:off x="0" y="2459051"/>
            <a:ext cx="6950676" cy="4552948"/>
          </a:xfrm>
          <a:prstGeom prst="rect">
            <a:avLst/>
          </a:prstGeom>
          <a:ln>
            <a:noFill/>
          </a:ln>
        </p:spPr>
      </p:pic>
      <p:pic>
        <p:nvPicPr>
          <p:cNvPr id="11" name="Bildobjekt 10">
            <a:extLst>
              <a:ext uri="{FF2B5EF4-FFF2-40B4-BE49-F238E27FC236}">
                <a16:creationId xmlns:a16="http://schemas.microsoft.com/office/drawing/2014/main" id="{AD9498DA-9006-7938-5AB0-B58EBB99995B}"/>
              </a:ext>
            </a:extLst>
          </p:cNvPr>
          <p:cNvPicPr>
            <a:picLocks noChangeAspect="1"/>
          </p:cNvPicPr>
          <p:nvPr/>
        </p:nvPicPr>
        <p:blipFill rotWithShape="1">
          <a:blip r:embed="rId4"/>
          <a:srcRect l="-154" t="165" r="15980" b="1"/>
          <a:stretch/>
        </p:blipFill>
        <p:spPr>
          <a:xfrm>
            <a:off x="7136580" y="2459051"/>
            <a:ext cx="4771100" cy="3547693"/>
          </a:xfrm>
          <a:prstGeom prst="rect">
            <a:avLst/>
          </a:prstGeom>
          <a:ln>
            <a:noFill/>
          </a:ln>
        </p:spPr>
      </p:pic>
      <p:sp>
        <p:nvSpPr>
          <p:cNvPr id="17" name="Pil: höger 16">
            <a:extLst>
              <a:ext uri="{FF2B5EF4-FFF2-40B4-BE49-F238E27FC236}">
                <a16:creationId xmlns:a16="http://schemas.microsoft.com/office/drawing/2014/main" id="{1CDDCA63-CA39-9531-054A-B96E87AC5309}"/>
              </a:ext>
            </a:extLst>
          </p:cNvPr>
          <p:cNvSpPr/>
          <p:nvPr/>
        </p:nvSpPr>
        <p:spPr>
          <a:xfrm rot="1800000">
            <a:off x="887458" y="5558897"/>
            <a:ext cx="717015" cy="201336"/>
          </a:xfrm>
          <a:prstGeom prst="rightArrow">
            <a:avLst/>
          </a:prstGeom>
          <a:solidFill>
            <a:schemeClr val="accent2">
              <a:lumMod val="60000"/>
              <a:lumOff val="40000"/>
            </a:schemeClr>
          </a:solidFill>
          <a:ln w="9525">
            <a:solidFill>
              <a:schemeClr val="accent2">
                <a:lumMod val="75000"/>
              </a:schemeClr>
            </a:solid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sv-SE"/>
          </a:p>
        </p:txBody>
      </p:sp>
      <p:sp>
        <p:nvSpPr>
          <p:cNvPr id="18" name="Pil: höger 17">
            <a:extLst>
              <a:ext uri="{FF2B5EF4-FFF2-40B4-BE49-F238E27FC236}">
                <a16:creationId xmlns:a16="http://schemas.microsoft.com/office/drawing/2014/main" id="{42180B99-AFF9-A372-922E-D510ADDF2B68}"/>
              </a:ext>
            </a:extLst>
          </p:cNvPr>
          <p:cNvSpPr/>
          <p:nvPr/>
        </p:nvSpPr>
        <p:spPr>
          <a:xfrm rot="1800000">
            <a:off x="8285193" y="5014013"/>
            <a:ext cx="717015" cy="201336"/>
          </a:xfrm>
          <a:prstGeom prst="rightArrow">
            <a:avLst/>
          </a:prstGeom>
          <a:solidFill>
            <a:schemeClr val="accent2">
              <a:lumMod val="60000"/>
              <a:lumOff val="40000"/>
            </a:schemeClr>
          </a:solidFill>
          <a:ln w="9525">
            <a:solidFill>
              <a:schemeClr val="accent2">
                <a:lumMod val="75000"/>
              </a:schemeClr>
            </a:solid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1597680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8"/>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Lst>
  </p:timing>
</p:sld>
</file>

<file path=ppt/theme/theme1.xml><?xml version="1.0" encoding="utf-8"?>
<a:theme xmlns:a="http://schemas.openxmlformats.org/drawingml/2006/main" name="Rubriksidor">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21498</TotalTime>
  <Words>810</Words>
  <Application>Microsoft Office PowerPoint</Application>
  <PresentationFormat>Bredbild</PresentationFormat>
  <Paragraphs>98</Paragraphs>
  <Slides>20</Slides>
  <Notes>16</Notes>
  <HiddenSlides>0</HiddenSlides>
  <MMClips>0</MMClips>
  <ScaleCrop>false</ScaleCrop>
  <HeadingPairs>
    <vt:vector size="6" baseType="variant">
      <vt:variant>
        <vt:lpstr>Använt teckensnitt</vt:lpstr>
      </vt:variant>
      <vt:variant>
        <vt:i4>2</vt:i4>
      </vt:variant>
      <vt:variant>
        <vt:lpstr>Tema</vt:lpstr>
      </vt:variant>
      <vt:variant>
        <vt:i4>1</vt:i4>
      </vt:variant>
      <vt:variant>
        <vt:lpstr>Bildrubriker</vt:lpstr>
      </vt:variant>
      <vt:variant>
        <vt:i4>20</vt:i4>
      </vt:variant>
    </vt:vector>
  </HeadingPairs>
  <TitlesOfParts>
    <vt:vector size="23" baseType="lpstr">
      <vt:lpstr>Arial</vt:lpstr>
      <vt:lpstr>Calibri</vt:lpstr>
      <vt:lpstr>Rubriksidor</vt:lpstr>
      <vt:lpstr>PowerPoint-presentation</vt:lpstr>
      <vt:lpstr>Demo av version 2.39</vt:lpstr>
      <vt:lpstr>Detta kommer demonstreras</vt:lpstr>
      <vt:lpstr>Andra förbättringar</vt:lpstr>
      <vt:lpstr>Andra förbättringar</vt:lpstr>
      <vt:lpstr>Andra förbättringar</vt:lpstr>
      <vt:lpstr>Andra förbättringar</vt:lpstr>
      <vt:lpstr>Andra förbättringar</vt:lpstr>
      <vt:lpstr>Andra förbättringar</vt:lpstr>
      <vt:lpstr>Andra förbättringar</vt:lpstr>
      <vt:lpstr>Andra förbättringar</vt:lpstr>
      <vt:lpstr>Andra förbättringar</vt:lpstr>
      <vt:lpstr>Andra förbättringar</vt:lpstr>
      <vt:lpstr>Andra förbättringar</vt:lpstr>
      <vt:lpstr>Ändringar rörande behörigheter</vt:lpstr>
      <vt:lpstr>Viktiga rättningar</vt:lpstr>
      <vt:lpstr>DEMO</vt:lpstr>
      <vt:lpstr>PowerPoint-presentation</vt:lpstr>
      <vt:lpstr>PowerPoint-presentation</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Sprintdemo</dc:title>
  <dc:creator>Microsoft Office User</dc:creator>
  <cp:lastModifiedBy>Klara Nordström</cp:lastModifiedBy>
  <cp:revision>1242</cp:revision>
  <dcterms:created xsi:type="dcterms:W3CDTF">2021-02-26T13:28:00Z</dcterms:created>
  <dcterms:modified xsi:type="dcterms:W3CDTF">2024-03-08T06:59:19Z</dcterms:modified>
</cp:coreProperties>
</file>