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notesMasterIdLst>
    <p:notesMasterId r:id="rId20"/>
  </p:notesMasterIdLst>
  <p:sldIdLst>
    <p:sldId id="263" r:id="rId6"/>
    <p:sldId id="264" r:id="rId7"/>
    <p:sldId id="301" r:id="rId8"/>
    <p:sldId id="554" r:id="rId9"/>
    <p:sldId id="302" r:id="rId10"/>
    <p:sldId id="555" r:id="rId11"/>
    <p:sldId id="304" r:id="rId12"/>
    <p:sldId id="550" r:id="rId13"/>
    <p:sldId id="553" r:id="rId14"/>
    <p:sldId id="536" r:id="rId15"/>
    <p:sldId id="303" r:id="rId16"/>
    <p:sldId id="537" r:id="rId17"/>
    <p:sldId id="556" r:id="rId18"/>
    <p:sldId id="557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188C75-078D-4627-AEB3-F7599D198C04}" v="1454" dt="2023-11-30T08:40:19.290"/>
    <p1510:client id="{BDF8267B-759D-4A9D-93D6-7C4861A33EB2}" v="202" dt="2023-11-30T08:48:13.402"/>
    <p1510:client id="{D162C90A-2D0B-411A-AFCA-C7E7E5E8179A}" v="246" dt="2023-11-29T09:59:55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Lindgren" userId="5b631d0a-0e7f-4736-a9eb-a13098689678" providerId="ADAL" clId="{22188C75-078D-4627-AEB3-F7599D198C04}"/>
    <pc:docChg chg="undo custSel addSld delSld modSld sldOrd">
      <pc:chgData name="Anna Lindgren" userId="5b631d0a-0e7f-4736-a9eb-a13098689678" providerId="ADAL" clId="{22188C75-078D-4627-AEB3-F7599D198C04}" dt="2023-11-30T08:40:19.290" v="4095" actId="20577"/>
      <pc:docMkLst>
        <pc:docMk/>
      </pc:docMkLst>
      <pc:sldChg chg="modSp mod ord">
        <pc:chgData name="Anna Lindgren" userId="5b631d0a-0e7f-4736-a9eb-a13098689678" providerId="ADAL" clId="{22188C75-078D-4627-AEB3-F7599D198C04}" dt="2023-11-29T22:34:52.682" v="2874"/>
        <pc:sldMkLst>
          <pc:docMk/>
          <pc:sldMk cId="3205592783" sldId="263"/>
        </pc:sldMkLst>
        <pc:spChg chg="mod">
          <ac:chgData name="Anna Lindgren" userId="5b631d0a-0e7f-4736-a9eb-a13098689678" providerId="ADAL" clId="{22188C75-078D-4627-AEB3-F7599D198C04}" dt="2023-11-29T22:20:02.943" v="2864" actId="20577"/>
          <ac:spMkLst>
            <pc:docMk/>
            <pc:sldMk cId="3205592783" sldId="263"/>
            <ac:spMk id="3" creationId="{AB56BA64-F3B5-D546-9024-60189949AD72}"/>
          </ac:spMkLst>
        </pc:spChg>
      </pc:sldChg>
      <pc:sldChg chg="modSp mod">
        <pc:chgData name="Anna Lindgren" userId="5b631d0a-0e7f-4736-a9eb-a13098689678" providerId="ADAL" clId="{22188C75-078D-4627-AEB3-F7599D198C04}" dt="2023-11-29T21:09:58.390" v="2799" actId="20577"/>
        <pc:sldMkLst>
          <pc:docMk/>
          <pc:sldMk cId="4072677177" sldId="264"/>
        </pc:sldMkLst>
        <pc:spChg chg="mod">
          <ac:chgData name="Anna Lindgren" userId="5b631d0a-0e7f-4736-a9eb-a13098689678" providerId="ADAL" clId="{22188C75-078D-4627-AEB3-F7599D198C04}" dt="2023-11-29T21:09:58.390" v="2799" actId="20577"/>
          <ac:spMkLst>
            <pc:docMk/>
            <pc:sldMk cId="4072677177" sldId="264"/>
            <ac:spMk id="3" creationId="{D423A005-E7FE-7ECF-E324-08CC8E566C1E}"/>
          </ac:spMkLst>
        </pc:spChg>
      </pc:sldChg>
      <pc:sldChg chg="modSp">
        <pc:chgData name="Anna Lindgren" userId="5b631d0a-0e7f-4736-a9eb-a13098689678" providerId="ADAL" clId="{22188C75-078D-4627-AEB3-F7599D198C04}" dt="2023-11-29T11:29:57.022" v="1478" actId="20577"/>
        <pc:sldMkLst>
          <pc:docMk/>
          <pc:sldMk cId="3454299567" sldId="301"/>
        </pc:sldMkLst>
        <pc:graphicFrameChg chg="mod">
          <ac:chgData name="Anna Lindgren" userId="5b631d0a-0e7f-4736-a9eb-a13098689678" providerId="ADAL" clId="{22188C75-078D-4627-AEB3-F7599D198C04}" dt="2023-11-29T11:29:57.022" v="1478" actId="20577"/>
          <ac:graphicFrameMkLst>
            <pc:docMk/>
            <pc:sldMk cId="3454299567" sldId="301"/>
            <ac:graphicFrameMk id="4" creationId="{574976A7-A394-682A-2566-E00AC2D52FB2}"/>
          </ac:graphicFrameMkLst>
        </pc:graphicFrameChg>
      </pc:sldChg>
      <pc:sldChg chg="modSp mod modAnim">
        <pc:chgData name="Anna Lindgren" userId="5b631d0a-0e7f-4736-a9eb-a13098689678" providerId="ADAL" clId="{22188C75-078D-4627-AEB3-F7599D198C04}" dt="2023-11-29T14:39:53.779" v="2773" actId="20577"/>
        <pc:sldMkLst>
          <pc:docMk/>
          <pc:sldMk cId="1147820452" sldId="302"/>
        </pc:sldMkLst>
        <pc:spChg chg="mod">
          <ac:chgData name="Anna Lindgren" userId="5b631d0a-0e7f-4736-a9eb-a13098689678" providerId="ADAL" clId="{22188C75-078D-4627-AEB3-F7599D198C04}" dt="2023-11-29T11:29:43.872" v="1466" actId="20577"/>
          <ac:spMkLst>
            <pc:docMk/>
            <pc:sldMk cId="1147820452" sldId="302"/>
            <ac:spMk id="2" creationId="{D67E1F56-BFCF-CAD6-0649-E4B9AF53E24F}"/>
          </ac:spMkLst>
        </pc:spChg>
        <pc:spChg chg="mod">
          <ac:chgData name="Anna Lindgren" userId="5b631d0a-0e7f-4736-a9eb-a13098689678" providerId="ADAL" clId="{22188C75-078D-4627-AEB3-F7599D198C04}" dt="2023-11-29T14:39:53.779" v="2773" actId="20577"/>
          <ac:spMkLst>
            <pc:docMk/>
            <pc:sldMk cId="1147820452" sldId="302"/>
            <ac:spMk id="3" creationId="{E07DE642-EC98-5C04-FDE8-A3482E4881C9}"/>
          </ac:spMkLst>
        </pc:spChg>
      </pc:sldChg>
      <pc:sldChg chg="modSp mod modAnim">
        <pc:chgData name="Anna Lindgren" userId="5b631d0a-0e7f-4736-a9eb-a13098689678" providerId="ADAL" clId="{22188C75-078D-4627-AEB3-F7599D198C04}" dt="2023-11-29T22:34:43.628" v="2872"/>
        <pc:sldMkLst>
          <pc:docMk/>
          <pc:sldMk cId="2057736585" sldId="303"/>
        </pc:sldMkLst>
        <pc:spChg chg="mod">
          <ac:chgData name="Anna Lindgren" userId="5b631d0a-0e7f-4736-a9eb-a13098689678" providerId="ADAL" clId="{22188C75-078D-4627-AEB3-F7599D198C04}" dt="2023-11-29T11:13:27.049" v="574" actId="20577"/>
          <ac:spMkLst>
            <pc:docMk/>
            <pc:sldMk cId="2057736585" sldId="303"/>
            <ac:spMk id="2" creationId="{F093D441-1E01-38F7-BB7E-92CE4CC3C012}"/>
          </ac:spMkLst>
        </pc:spChg>
        <pc:spChg chg="mod">
          <ac:chgData name="Anna Lindgren" userId="5b631d0a-0e7f-4736-a9eb-a13098689678" providerId="ADAL" clId="{22188C75-078D-4627-AEB3-F7599D198C04}" dt="2023-11-29T14:13:22.482" v="2622" actId="20577"/>
          <ac:spMkLst>
            <pc:docMk/>
            <pc:sldMk cId="2057736585" sldId="303"/>
            <ac:spMk id="3" creationId="{F89FD45A-DB8F-278C-10F5-CC2217EADB8E}"/>
          </ac:spMkLst>
        </pc:spChg>
      </pc:sldChg>
      <pc:sldChg chg="modSp mod modAnim">
        <pc:chgData name="Anna Lindgren" userId="5b631d0a-0e7f-4736-a9eb-a13098689678" providerId="ADAL" clId="{22188C75-078D-4627-AEB3-F7599D198C04}" dt="2023-11-29T14:26:14.686" v="2705"/>
        <pc:sldMkLst>
          <pc:docMk/>
          <pc:sldMk cId="3165996456" sldId="304"/>
        </pc:sldMkLst>
        <pc:spChg chg="mod">
          <ac:chgData name="Anna Lindgren" userId="5b631d0a-0e7f-4736-a9eb-a13098689678" providerId="ADAL" clId="{22188C75-078D-4627-AEB3-F7599D198C04}" dt="2023-11-29T11:47:26.659" v="2100"/>
          <ac:spMkLst>
            <pc:docMk/>
            <pc:sldMk cId="3165996456" sldId="304"/>
            <ac:spMk id="2" creationId="{3EA3914F-B98A-9F38-7854-FAD76A125617}"/>
          </ac:spMkLst>
        </pc:spChg>
        <pc:spChg chg="mod">
          <ac:chgData name="Anna Lindgren" userId="5b631d0a-0e7f-4736-a9eb-a13098689678" providerId="ADAL" clId="{22188C75-078D-4627-AEB3-F7599D198C04}" dt="2023-11-29T11:48:29.758" v="2234" actId="20577"/>
          <ac:spMkLst>
            <pc:docMk/>
            <pc:sldMk cId="3165996456" sldId="304"/>
            <ac:spMk id="3" creationId="{AE18422E-8C45-A81A-F68C-285E91FC5684}"/>
          </ac:spMkLst>
        </pc:spChg>
      </pc:sldChg>
      <pc:sldChg chg="modSp del mod">
        <pc:chgData name="Anna Lindgren" userId="5b631d0a-0e7f-4736-a9eb-a13098689678" providerId="ADAL" clId="{22188C75-078D-4627-AEB3-F7599D198C04}" dt="2023-11-29T13:47:27.166" v="2482" actId="47"/>
        <pc:sldMkLst>
          <pc:docMk/>
          <pc:sldMk cId="2660980103" sldId="305"/>
        </pc:sldMkLst>
        <pc:spChg chg="mod">
          <ac:chgData name="Anna Lindgren" userId="5b631d0a-0e7f-4736-a9eb-a13098689678" providerId="ADAL" clId="{22188C75-078D-4627-AEB3-F7599D198C04}" dt="2023-11-29T13:47:13.250" v="2481" actId="21"/>
          <ac:spMkLst>
            <pc:docMk/>
            <pc:sldMk cId="2660980103" sldId="305"/>
            <ac:spMk id="3" creationId="{28A92138-9809-C877-A6A9-FE2825F0CDDA}"/>
          </ac:spMkLst>
        </pc:spChg>
      </pc:sldChg>
      <pc:sldChg chg="modSp mod">
        <pc:chgData name="Anna Lindgren" userId="5b631d0a-0e7f-4736-a9eb-a13098689678" providerId="ADAL" clId="{22188C75-078D-4627-AEB3-F7599D198C04}" dt="2023-11-29T22:05:56.310" v="2818" actId="20577"/>
        <pc:sldMkLst>
          <pc:docMk/>
          <pc:sldMk cId="2366081447" sldId="537"/>
        </pc:sldMkLst>
        <pc:spChg chg="mod">
          <ac:chgData name="Anna Lindgren" userId="5b631d0a-0e7f-4736-a9eb-a13098689678" providerId="ADAL" clId="{22188C75-078D-4627-AEB3-F7599D198C04}" dt="2023-11-29T22:05:56.310" v="2818" actId="20577"/>
          <ac:spMkLst>
            <pc:docMk/>
            <pc:sldMk cId="2366081447" sldId="537"/>
            <ac:spMk id="3" creationId="{67DC15FB-AFAC-F59D-2828-575600AC948E}"/>
          </ac:spMkLst>
        </pc:spChg>
      </pc:sldChg>
      <pc:sldChg chg="del">
        <pc:chgData name="Anna Lindgren" userId="5b631d0a-0e7f-4736-a9eb-a13098689678" providerId="ADAL" clId="{22188C75-078D-4627-AEB3-F7599D198C04}" dt="2023-11-29T11:49:44.912" v="2238" actId="47"/>
        <pc:sldMkLst>
          <pc:docMk/>
          <pc:sldMk cId="2154594401" sldId="538"/>
        </pc:sldMkLst>
      </pc:sldChg>
      <pc:sldChg chg="addSp delSp modSp mod modAnim">
        <pc:chgData name="Anna Lindgren" userId="5b631d0a-0e7f-4736-a9eb-a13098689678" providerId="ADAL" clId="{22188C75-078D-4627-AEB3-F7599D198C04}" dt="2023-11-29T14:21:42.208" v="2694"/>
        <pc:sldMkLst>
          <pc:docMk/>
          <pc:sldMk cId="1595809742" sldId="554"/>
        </pc:sldMkLst>
        <pc:spChg chg="add del mod">
          <ac:chgData name="Anna Lindgren" userId="5b631d0a-0e7f-4736-a9eb-a13098689678" providerId="ADAL" clId="{22188C75-078D-4627-AEB3-F7599D198C04}" dt="2023-11-29T11:04:13.533" v="87"/>
          <ac:spMkLst>
            <pc:docMk/>
            <pc:sldMk cId="1595809742" sldId="554"/>
            <ac:spMk id="2" creationId="{CF50D858-50D1-C9ED-C961-C246B9CAD9A5}"/>
          </ac:spMkLst>
        </pc:spChg>
        <pc:spChg chg="add mod">
          <ac:chgData name="Anna Lindgren" userId="5b631d0a-0e7f-4736-a9eb-a13098689678" providerId="ADAL" clId="{22188C75-078D-4627-AEB3-F7599D198C04}" dt="2023-11-29T11:33:58.723" v="1674" actId="1076"/>
          <ac:spMkLst>
            <pc:docMk/>
            <pc:sldMk cId="1595809742" sldId="554"/>
            <ac:spMk id="5" creationId="{73D64D75-4115-AE31-63F0-3F28B507904D}"/>
          </ac:spMkLst>
        </pc:spChg>
        <pc:picChg chg="del">
          <ac:chgData name="Anna Lindgren" userId="5b631d0a-0e7f-4736-a9eb-a13098689678" providerId="ADAL" clId="{22188C75-078D-4627-AEB3-F7599D198C04}" dt="2023-11-29T11:31:46.384" v="1555" actId="478"/>
          <ac:picMkLst>
            <pc:docMk/>
            <pc:sldMk cId="1595809742" sldId="554"/>
            <ac:picMk id="4" creationId="{8BD76778-AF4D-FA48-D35D-6BC8EF479DA4}"/>
          </ac:picMkLst>
        </pc:picChg>
        <pc:picChg chg="add mod">
          <ac:chgData name="Anna Lindgren" userId="5b631d0a-0e7f-4736-a9eb-a13098689678" providerId="ADAL" clId="{22188C75-078D-4627-AEB3-F7599D198C04}" dt="2023-11-29T11:31:51.504" v="1557" actId="1076"/>
          <ac:picMkLst>
            <pc:docMk/>
            <pc:sldMk cId="1595809742" sldId="554"/>
            <ac:picMk id="7" creationId="{A13F79A9-6FC9-D56C-30D2-42291CC02D6F}"/>
          </ac:picMkLst>
        </pc:picChg>
      </pc:sldChg>
      <pc:sldChg chg="modSp new mod ord modAnim">
        <pc:chgData name="Anna Lindgren" userId="5b631d0a-0e7f-4736-a9eb-a13098689678" providerId="ADAL" clId="{22188C75-078D-4627-AEB3-F7599D198C04}" dt="2023-11-30T08:40:19.290" v="4095" actId="20577"/>
        <pc:sldMkLst>
          <pc:docMk/>
          <pc:sldMk cId="1455894205" sldId="555"/>
        </pc:sldMkLst>
        <pc:spChg chg="mod">
          <ac:chgData name="Anna Lindgren" userId="5b631d0a-0e7f-4736-a9eb-a13098689678" providerId="ADAL" clId="{22188C75-078D-4627-AEB3-F7599D198C04}" dt="2023-11-29T11:34:24.016" v="1675"/>
          <ac:spMkLst>
            <pc:docMk/>
            <pc:sldMk cId="1455894205" sldId="555"/>
            <ac:spMk id="2" creationId="{70C06C66-3AC2-1E64-9FD3-51908D6DD27B}"/>
          </ac:spMkLst>
        </pc:spChg>
        <pc:spChg chg="mod">
          <ac:chgData name="Anna Lindgren" userId="5b631d0a-0e7f-4736-a9eb-a13098689678" providerId="ADAL" clId="{22188C75-078D-4627-AEB3-F7599D198C04}" dt="2023-11-30T08:40:19.290" v="4095" actId="20577"/>
          <ac:spMkLst>
            <pc:docMk/>
            <pc:sldMk cId="1455894205" sldId="555"/>
            <ac:spMk id="3" creationId="{58B65031-01C4-C0BC-E2E1-D92486F3A630}"/>
          </ac:spMkLst>
        </pc:spChg>
      </pc:sldChg>
      <pc:sldChg chg="modSp add del">
        <pc:chgData name="Anna Lindgren" userId="5b631d0a-0e7f-4736-a9eb-a13098689678" providerId="ADAL" clId="{22188C75-078D-4627-AEB3-F7599D198C04}" dt="2023-11-29T11:49:40.093" v="2237"/>
        <pc:sldMkLst>
          <pc:docMk/>
          <pc:sldMk cId="3828228839" sldId="556"/>
        </pc:sldMkLst>
        <pc:spChg chg="mod">
          <ac:chgData name="Anna Lindgren" userId="5b631d0a-0e7f-4736-a9eb-a13098689678" providerId="ADAL" clId="{22188C75-078D-4627-AEB3-F7599D198C04}" dt="2023-11-29T11:49:31.944" v="2235"/>
          <ac:spMkLst>
            <pc:docMk/>
            <pc:sldMk cId="3828228839" sldId="556"/>
            <ac:spMk id="3" creationId="{F2134153-8383-4403-85BF-D6C9F152D599}"/>
          </ac:spMkLst>
        </pc:spChg>
      </pc:sldChg>
      <pc:sldChg chg="modSp add del">
        <pc:chgData name="Anna Lindgren" userId="5b631d0a-0e7f-4736-a9eb-a13098689678" providerId="ADAL" clId="{22188C75-078D-4627-AEB3-F7599D198C04}" dt="2023-11-29T11:49:40.093" v="2237"/>
        <pc:sldMkLst>
          <pc:docMk/>
          <pc:sldMk cId="1367556854" sldId="557"/>
        </pc:sldMkLst>
        <pc:spChg chg="mod">
          <ac:chgData name="Anna Lindgren" userId="5b631d0a-0e7f-4736-a9eb-a13098689678" providerId="ADAL" clId="{22188C75-078D-4627-AEB3-F7599D198C04}" dt="2023-11-29T11:49:31.944" v="2235"/>
          <ac:spMkLst>
            <pc:docMk/>
            <pc:sldMk cId="1367556854" sldId="557"/>
            <ac:spMk id="3" creationId="{F2134153-8383-4403-85BF-D6C9F152D599}"/>
          </ac:spMkLst>
        </pc:spChg>
      </pc:sldChg>
    </pc:docChg>
  </pc:docChgLst>
  <pc:docChgLst>
    <pc:chgData name="Anna Lindgren" userId="S::annnil@chalmers.se::5b631d0a-0e7f-4736-a9eb-a13098689678" providerId="AD" clId="Web-{D162C90A-2D0B-411A-AFCA-C7E7E5E8179A}"/>
    <pc:docChg chg="addSld delSld modSld addMainMaster modMainMaster">
      <pc:chgData name="Anna Lindgren" userId="S::annnil@chalmers.se::5b631d0a-0e7f-4736-a9eb-a13098689678" providerId="AD" clId="Web-{D162C90A-2D0B-411A-AFCA-C7E7E5E8179A}" dt="2023-11-29T09:59:55.571" v="226"/>
      <pc:docMkLst>
        <pc:docMk/>
      </pc:docMkLst>
      <pc:sldChg chg="modSp">
        <pc:chgData name="Anna Lindgren" userId="S::annnil@chalmers.se::5b631d0a-0e7f-4736-a9eb-a13098689678" providerId="AD" clId="Web-{D162C90A-2D0B-411A-AFCA-C7E7E5E8179A}" dt="2023-11-29T09:26:59.239" v="113" actId="20577"/>
        <pc:sldMkLst>
          <pc:docMk/>
          <pc:sldMk cId="4072677177" sldId="264"/>
        </pc:sldMkLst>
        <pc:spChg chg="mod">
          <ac:chgData name="Anna Lindgren" userId="S::annnil@chalmers.se::5b631d0a-0e7f-4736-a9eb-a13098689678" providerId="AD" clId="Web-{D162C90A-2D0B-411A-AFCA-C7E7E5E8179A}" dt="2023-11-29T09:26:59.239" v="113" actId="20577"/>
          <ac:spMkLst>
            <pc:docMk/>
            <pc:sldMk cId="4072677177" sldId="264"/>
            <ac:spMk id="3" creationId="{D423A005-E7FE-7ECF-E324-08CC8E566C1E}"/>
          </ac:spMkLst>
        </pc:spChg>
      </pc:sldChg>
      <pc:sldChg chg="modSp">
        <pc:chgData name="Anna Lindgren" userId="S::annnil@chalmers.se::5b631d0a-0e7f-4736-a9eb-a13098689678" providerId="AD" clId="Web-{D162C90A-2D0B-411A-AFCA-C7E7E5E8179A}" dt="2023-11-29T09:57:04.468" v="160" actId="20577"/>
        <pc:sldMkLst>
          <pc:docMk/>
          <pc:sldMk cId="1147820452" sldId="302"/>
        </pc:sldMkLst>
        <pc:spChg chg="mod">
          <ac:chgData name="Anna Lindgren" userId="S::annnil@chalmers.se::5b631d0a-0e7f-4736-a9eb-a13098689678" providerId="AD" clId="Web-{D162C90A-2D0B-411A-AFCA-C7E7E5E8179A}" dt="2023-11-29T09:57:04.468" v="160" actId="20577"/>
          <ac:spMkLst>
            <pc:docMk/>
            <pc:sldMk cId="1147820452" sldId="302"/>
            <ac:spMk id="3" creationId="{E07DE642-EC98-5C04-FDE8-A3482E4881C9}"/>
          </ac:spMkLst>
        </pc:spChg>
      </pc:sldChg>
      <pc:sldChg chg="modSp">
        <pc:chgData name="Anna Lindgren" userId="S::annnil@chalmers.se::5b631d0a-0e7f-4736-a9eb-a13098689678" providerId="AD" clId="Web-{D162C90A-2D0B-411A-AFCA-C7E7E5E8179A}" dt="2023-11-29T09:57:34.892" v="167" actId="20577"/>
        <pc:sldMkLst>
          <pc:docMk/>
          <pc:sldMk cId="3165996456" sldId="304"/>
        </pc:sldMkLst>
        <pc:spChg chg="mod">
          <ac:chgData name="Anna Lindgren" userId="S::annnil@chalmers.se::5b631d0a-0e7f-4736-a9eb-a13098689678" providerId="AD" clId="Web-{D162C90A-2D0B-411A-AFCA-C7E7E5E8179A}" dt="2023-11-29T09:57:34.892" v="167" actId="20577"/>
          <ac:spMkLst>
            <pc:docMk/>
            <pc:sldMk cId="3165996456" sldId="304"/>
            <ac:spMk id="3" creationId="{AE18422E-8C45-A81A-F68C-285E91FC5684}"/>
          </ac:spMkLst>
        </pc:spChg>
      </pc:sldChg>
      <pc:sldChg chg="modSp">
        <pc:chgData name="Anna Lindgren" userId="S::annnil@chalmers.se::5b631d0a-0e7f-4736-a9eb-a13098689678" providerId="AD" clId="Web-{D162C90A-2D0B-411A-AFCA-C7E7E5E8179A}" dt="2023-11-29T09:24:39.874" v="83" actId="20577"/>
        <pc:sldMkLst>
          <pc:docMk/>
          <pc:sldMk cId="2660980103" sldId="305"/>
        </pc:sldMkLst>
        <pc:spChg chg="mod">
          <ac:chgData name="Anna Lindgren" userId="S::annnil@chalmers.se::5b631d0a-0e7f-4736-a9eb-a13098689678" providerId="AD" clId="Web-{D162C90A-2D0B-411A-AFCA-C7E7E5E8179A}" dt="2023-11-29T09:24:39.874" v="83" actId="20577"/>
          <ac:spMkLst>
            <pc:docMk/>
            <pc:sldMk cId="2660980103" sldId="305"/>
            <ac:spMk id="3" creationId="{28A92138-9809-C877-A6A9-FE2825F0CDDA}"/>
          </ac:spMkLst>
        </pc:spChg>
      </pc:sldChg>
      <pc:sldChg chg="modSp new">
        <pc:chgData name="Anna Lindgren" userId="S::annnil@chalmers.se::5b631d0a-0e7f-4736-a9eb-a13098689678" providerId="AD" clId="Web-{D162C90A-2D0B-411A-AFCA-C7E7E5E8179A}" dt="2023-11-29T09:27:22.006" v="130" actId="20577"/>
        <pc:sldMkLst>
          <pc:docMk/>
          <pc:sldMk cId="2154594401" sldId="538"/>
        </pc:sldMkLst>
        <pc:spChg chg="mod">
          <ac:chgData name="Anna Lindgren" userId="S::annnil@chalmers.se::5b631d0a-0e7f-4736-a9eb-a13098689678" providerId="AD" clId="Web-{D162C90A-2D0B-411A-AFCA-C7E7E5E8179A}" dt="2023-11-29T09:27:22.006" v="130" actId="20577"/>
          <ac:spMkLst>
            <pc:docMk/>
            <pc:sldMk cId="2154594401" sldId="538"/>
            <ac:spMk id="2" creationId="{CAE2D887-EEEB-F6E3-9BEE-34637F1E38E8}"/>
          </ac:spMkLst>
        </pc:spChg>
      </pc:sldChg>
      <pc:sldChg chg="new del">
        <pc:chgData name="Anna Lindgren" userId="S::annnil@chalmers.se::5b631d0a-0e7f-4736-a9eb-a13098689678" providerId="AD" clId="Web-{D162C90A-2D0B-411A-AFCA-C7E7E5E8179A}" dt="2023-11-29T09:51:45.646" v="135"/>
        <pc:sldMkLst>
          <pc:docMk/>
          <pc:sldMk cId="1155416221" sldId="539"/>
        </pc:sldMkLst>
      </pc:sldChg>
      <pc:sldChg chg="add del">
        <pc:chgData name="Anna Lindgren" userId="S::annnil@chalmers.se::5b631d0a-0e7f-4736-a9eb-a13098689678" providerId="AD" clId="Web-{D162C90A-2D0B-411A-AFCA-C7E7E5E8179A}" dt="2023-11-29T09:51:41.881" v="134"/>
        <pc:sldMkLst>
          <pc:docMk/>
          <pc:sldMk cId="3292866164" sldId="550"/>
        </pc:sldMkLst>
      </pc:sldChg>
      <pc:sldChg chg="new del">
        <pc:chgData name="Anna Lindgren" userId="S::annnil@chalmers.se::5b631d0a-0e7f-4736-a9eb-a13098689678" providerId="AD" clId="Web-{D162C90A-2D0B-411A-AFCA-C7E7E5E8179A}" dt="2023-11-29T09:53:15.055" v="139"/>
        <pc:sldMkLst>
          <pc:docMk/>
          <pc:sldMk cId="2439327059" sldId="551"/>
        </pc:sldMkLst>
      </pc:sldChg>
      <pc:sldChg chg="add del">
        <pc:chgData name="Anna Lindgren" userId="S::annnil@chalmers.se::5b631d0a-0e7f-4736-a9eb-a13098689678" providerId="AD" clId="Web-{D162C90A-2D0B-411A-AFCA-C7E7E5E8179A}" dt="2023-11-29T09:53:16.009" v="140"/>
        <pc:sldMkLst>
          <pc:docMk/>
          <pc:sldMk cId="1463276049" sldId="552"/>
        </pc:sldMkLst>
      </pc:sldChg>
      <pc:sldChg chg="modSp add">
        <pc:chgData name="Anna Lindgren" userId="S::annnil@chalmers.se::5b631d0a-0e7f-4736-a9eb-a13098689678" providerId="AD" clId="Web-{D162C90A-2D0B-411A-AFCA-C7E7E5E8179A}" dt="2023-11-29T09:54:24.292" v="156" actId="20577"/>
        <pc:sldMkLst>
          <pc:docMk/>
          <pc:sldMk cId="2812899645" sldId="553"/>
        </pc:sldMkLst>
        <pc:spChg chg="mod">
          <ac:chgData name="Anna Lindgren" userId="S::annnil@chalmers.se::5b631d0a-0e7f-4736-a9eb-a13098689678" providerId="AD" clId="Web-{D162C90A-2D0B-411A-AFCA-C7E7E5E8179A}" dt="2023-11-29T09:54:24.292" v="156" actId="20577"/>
          <ac:spMkLst>
            <pc:docMk/>
            <pc:sldMk cId="2812899645" sldId="553"/>
            <ac:spMk id="3" creationId="{F2134153-8383-4403-85BF-D6C9F152D599}"/>
          </ac:spMkLst>
        </pc:spChg>
      </pc:sldChg>
      <pc:sldChg chg="addSp delSp modSp new">
        <pc:chgData name="Anna Lindgren" userId="S::annnil@chalmers.se::5b631d0a-0e7f-4736-a9eb-a13098689678" providerId="AD" clId="Web-{D162C90A-2D0B-411A-AFCA-C7E7E5E8179A}" dt="2023-11-29T09:59:55.571" v="226"/>
        <pc:sldMkLst>
          <pc:docMk/>
          <pc:sldMk cId="1595809742" sldId="554"/>
        </pc:sldMkLst>
        <pc:spChg chg="del mod">
          <ac:chgData name="Anna Lindgren" userId="S::annnil@chalmers.se::5b631d0a-0e7f-4736-a9eb-a13098689678" providerId="AD" clId="Web-{D162C90A-2D0B-411A-AFCA-C7E7E5E8179A}" dt="2023-11-29T09:59:46.055" v="225"/>
          <ac:spMkLst>
            <pc:docMk/>
            <pc:sldMk cId="1595809742" sldId="554"/>
            <ac:spMk id="2" creationId="{CF2560F5-5D38-9A72-3FBA-31FB35590ACA}"/>
          </ac:spMkLst>
        </pc:spChg>
        <pc:spChg chg="del">
          <ac:chgData name="Anna Lindgren" userId="S::annnil@chalmers.se::5b631d0a-0e7f-4736-a9eb-a13098689678" providerId="AD" clId="Web-{D162C90A-2D0B-411A-AFCA-C7E7E5E8179A}" dt="2023-11-29T09:58:11.222" v="169"/>
          <ac:spMkLst>
            <pc:docMk/>
            <pc:sldMk cId="1595809742" sldId="554"/>
            <ac:spMk id="3" creationId="{4324DBA9-16C6-A795-E707-0970F9CA9B4A}"/>
          </ac:spMkLst>
        </pc:spChg>
        <pc:spChg chg="add del mod">
          <ac:chgData name="Anna Lindgren" userId="S::annnil@chalmers.se::5b631d0a-0e7f-4736-a9eb-a13098689678" providerId="AD" clId="Web-{D162C90A-2D0B-411A-AFCA-C7E7E5E8179A}" dt="2023-11-29T09:59:55.571" v="226"/>
          <ac:spMkLst>
            <pc:docMk/>
            <pc:sldMk cId="1595809742" sldId="554"/>
            <ac:spMk id="6" creationId="{F1592874-6617-B979-60B4-2305400D7902}"/>
          </ac:spMkLst>
        </pc:spChg>
        <pc:picChg chg="add mod ord">
          <ac:chgData name="Anna Lindgren" userId="S::annnil@chalmers.se::5b631d0a-0e7f-4736-a9eb-a13098689678" providerId="AD" clId="Web-{D162C90A-2D0B-411A-AFCA-C7E7E5E8179A}" dt="2023-11-29T09:58:28.363" v="171" actId="1076"/>
          <ac:picMkLst>
            <pc:docMk/>
            <pc:sldMk cId="1595809742" sldId="554"/>
            <ac:picMk id="4" creationId="{8BD76778-AF4D-FA48-D35D-6BC8EF479DA4}"/>
          </ac:picMkLst>
        </pc:picChg>
      </pc:sldChg>
      <pc:sldMasterChg chg="add addSldLayout">
        <pc:chgData name="Anna Lindgren" userId="S::annnil@chalmers.se::5b631d0a-0e7f-4736-a9eb-a13098689678" providerId="AD" clId="Web-{D162C90A-2D0B-411A-AFCA-C7E7E5E8179A}" dt="2023-11-29T09:51:41.881" v="134"/>
        <pc:sldMasterMkLst>
          <pc:docMk/>
          <pc:sldMasterMk cId="3303198017" sldId="2147483648"/>
        </pc:sldMasterMkLst>
        <pc:sldLayoutChg chg="add">
          <pc:chgData name="Anna Lindgren" userId="S::annnil@chalmers.se::5b631d0a-0e7f-4736-a9eb-a13098689678" providerId="AD" clId="Web-{D162C90A-2D0B-411A-AFCA-C7E7E5E8179A}" dt="2023-11-29T09:51:41.881" v="134"/>
          <pc:sldLayoutMkLst>
            <pc:docMk/>
            <pc:sldMasterMk cId="3303198017" sldId="2147483648"/>
            <pc:sldLayoutMk cId="2840128935" sldId="2147483649"/>
          </pc:sldLayoutMkLst>
        </pc:sldLayoutChg>
        <pc:sldLayoutChg chg="add">
          <pc:chgData name="Anna Lindgren" userId="S::annnil@chalmers.se::5b631d0a-0e7f-4736-a9eb-a13098689678" providerId="AD" clId="Web-{D162C90A-2D0B-411A-AFCA-C7E7E5E8179A}" dt="2023-11-29T09:51:41.881" v="134"/>
          <pc:sldLayoutMkLst>
            <pc:docMk/>
            <pc:sldMasterMk cId="3303198017" sldId="2147483648"/>
            <pc:sldLayoutMk cId="3697558874" sldId="2147483650"/>
          </pc:sldLayoutMkLst>
        </pc:sldLayoutChg>
        <pc:sldLayoutChg chg="add">
          <pc:chgData name="Anna Lindgren" userId="S::annnil@chalmers.se::5b631d0a-0e7f-4736-a9eb-a13098689678" providerId="AD" clId="Web-{D162C90A-2D0B-411A-AFCA-C7E7E5E8179A}" dt="2023-11-29T09:51:41.881" v="134"/>
          <pc:sldLayoutMkLst>
            <pc:docMk/>
            <pc:sldMasterMk cId="3303198017" sldId="2147483648"/>
            <pc:sldLayoutMk cId="3625048546" sldId="2147483651"/>
          </pc:sldLayoutMkLst>
        </pc:sldLayoutChg>
        <pc:sldLayoutChg chg="add">
          <pc:chgData name="Anna Lindgren" userId="S::annnil@chalmers.se::5b631d0a-0e7f-4736-a9eb-a13098689678" providerId="AD" clId="Web-{D162C90A-2D0B-411A-AFCA-C7E7E5E8179A}" dt="2023-11-29T09:51:41.881" v="134"/>
          <pc:sldLayoutMkLst>
            <pc:docMk/>
            <pc:sldMasterMk cId="3303198017" sldId="2147483648"/>
            <pc:sldLayoutMk cId="2152310185" sldId="2147483652"/>
          </pc:sldLayoutMkLst>
        </pc:sldLayoutChg>
        <pc:sldLayoutChg chg="add">
          <pc:chgData name="Anna Lindgren" userId="S::annnil@chalmers.se::5b631d0a-0e7f-4736-a9eb-a13098689678" providerId="AD" clId="Web-{D162C90A-2D0B-411A-AFCA-C7E7E5E8179A}" dt="2023-11-29T09:51:41.881" v="134"/>
          <pc:sldLayoutMkLst>
            <pc:docMk/>
            <pc:sldMasterMk cId="3303198017" sldId="2147483648"/>
            <pc:sldLayoutMk cId="627500596" sldId="2147483653"/>
          </pc:sldLayoutMkLst>
        </pc:sldLayoutChg>
        <pc:sldLayoutChg chg="add">
          <pc:chgData name="Anna Lindgren" userId="S::annnil@chalmers.se::5b631d0a-0e7f-4736-a9eb-a13098689678" providerId="AD" clId="Web-{D162C90A-2D0B-411A-AFCA-C7E7E5E8179A}" dt="2023-11-29T09:51:41.881" v="134"/>
          <pc:sldLayoutMkLst>
            <pc:docMk/>
            <pc:sldMasterMk cId="3303198017" sldId="2147483648"/>
            <pc:sldLayoutMk cId="2889459019" sldId="2147483666"/>
          </pc:sldLayoutMkLst>
        </pc:sldLayoutChg>
        <pc:sldLayoutChg chg="add">
          <pc:chgData name="Anna Lindgren" userId="S::annnil@chalmers.se::5b631d0a-0e7f-4736-a9eb-a13098689678" providerId="AD" clId="Web-{D162C90A-2D0B-411A-AFCA-C7E7E5E8179A}" dt="2023-11-29T09:51:41.881" v="134"/>
          <pc:sldLayoutMkLst>
            <pc:docMk/>
            <pc:sldMasterMk cId="3303198017" sldId="2147483648"/>
            <pc:sldLayoutMk cId="2330460587" sldId="2147483668"/>
          </pc:sldLayoutMkLst>
        </pc:sldLayoutChg>
        <pc:sldLayoutChg chg="add">
          <pc:chgData name="Anna Lindgren" userId="S::annnil@chalmers.se::5b631d0a-0e7f-4736-a9eb-a13098689678" providerId="AD" clId="Web-{D162C90A-2D0B-411A-AFCA-C7E7E5E8179A}" dt="2023-11-29T09:51:41.881" v="134"/>
          <pc:sldLayoutMkLst>
            <pc:docMk/>
            <pc:sldMasterMk cId="3303198017" sldId="2147483648"/>
            <pc:sldLayoutMk cId="2609021028" sldId="2147483669"/>
          </pc:sldLayoutMkLst>
        </pc:sldLayoutChg>
      </pc:sldMasterChg>
      <pc:sldMasterChg chg="addSldLayout delSldLayout modSldLayout">
        <pc:chgData name="Anna Lindgren" userId="S::annnil@chalmers.se::5b631d0a-0e7f-4736-a9eb-a13098689678" providerId="AD" clId="Web-{D162C90A-2D0B-411A-AFCA-C7E7E5E8179A}" dt="2023-11-29T09:52:59.430" v="137"/>
        <pc:sldMasterMkLst>
          <pc:docMk/>
          <pc:sldMasterMk cId="2553470343" sldId="2147483660"/>
        </pc:sldMasterMkLst>
        <pc:sldLayoutChg chg="add del">
          <pc:chgData name="Anna Lindgren" userId="S::annnil@chalmers.se::5b631d0a-0e7f-4736-a9eb-a13098689678" providerId="AD" clId="Web-{D162C90A-2D0B-411A-AFCA-C7E7E5E8179A}" dt="2023-11-29T09:51:41.818" v="133"/>
          <pc:sldLayoutMkLst>
            <pc:docMk/>
            <pc:sldMasterMk cId="2553470343" sldId="2147483660"/>
            <pc:sldLayoutMk cId="1305543644" sldId="2147483667"/>
          </pc:sldLayoutMkLst>
        </pc:sldLayoutChg>
        <pc:sldLayoutChg chg="replId">
          <pc:chgData name="Anna Lindgren" userId="S::annnil@chalmers.se::5b631d0a-0e7f-4736-a9eb-a13098689678" providerId="AD" clId="Web-{D162C90A-2D0B-411A-AFCA-C7E7E5E8179A}" dt="2023-11-29T09:51:41.881" v="134"/>
          <pc:sldLayoutMkLst>
            <pc:docMk/>
            <pc:sldMasterMk cId="2553470343" sldId="2147483660"/>
            <pc:sldLayoutMk cId="2104000427" sldId="2147483670"/>
          </pc:sldLayoutMkLst>
        </pc:sldLayoutChg>
        <pc:sldLayoutChg chg="add">
          <pc:chgData name="Anna Lindgren" userId="S::annnil@chalmers.se::5b631d0a-0e7f-4736-a9eb-a13098689678" providerId="AD" clId="Web-{D162C90A-2D0B-411A-AFCA-C7E7E5E8179A}" dt="2023-11-29T09:52:59.430" v="137"/>
          <pc:sldLayoutMkLst>
            <pc:docMk/>
            <pc:sldMasterMk cId="2553470343" sldId="2147483660"/>
            <pc:sldLayoutMk cId="1654695232" sldId="2147483671"/>
          </pc:sldLayoutMkLst>
        </pc:sldLayoutChg>
      </pc:sldMasterChg>
    </pc:docChg>
  </pc:docChgLst>
  <pc:docChgLst>
    <pc:chgData name="Anna Sandberg Telléus" userId="332afaca-e11b-457a-b701-c75c09952db2" providerId="ADAL" clId="{BDF8267B-759D-4A9D-93D6-7C4861A33EB2}"/>
    <pc:docChg chg="addSld delSld modSld">
      <pc:chgData name="Anna Sandberg Telléus" userId="332afaca-e11b-457a-b701-c75c09952db2" providerId="ADAL" clId="{BDF8267B-759D-4A9D-93D6-7C4861A33EB2}" dt="2023-11-30T08:48:13.402" v="202" actId="20577"/>
      <pc:docMkLst>
        <pc:docMk/>
      </pc:docMkLst>
      <pc:sldChg chg="modSp">
        <pc:chgData name="Anna Sandberg Telléus" userId="332afaca-e11b-457a-b701-c75c09952db2" providerId="ADAL" clId="{BDF8267B-759D-4A9D-93D6-7C4861A33EB2}" dt="2023-11-30T08:48:13.402" v="202" actId="20577"/>
        <pc:sldMkLst>
          <pc:docMk/>
          <pc:sldMk cId="2057736585" sldId="303"/>
        </pc:sldMkLst>
        <pc:spChg chg="mod">
          <ac:chgData name="Anna Sandberg Telléus" userId="332afaca-e11b-457a-b701-c75c09952db2" providerId="ADAL" clId="{BDF8267B-759D-4A9D-93D6-7C4861A33EB2}" dt="2023-11-30T08:48:13.402" v="202" actId="20577"/>
          <ac:spMkLst>
            <pc:docMk/>
            <pc:sldMk cId="2057736585" sldId="303"/>
            <ac:spMk id="3" creationId="{F89FD45A-DB8F-278C-10F5-CC2217EADB8E}"/>
          </ac:spMkLst>
        </pc:spChg>
      </pc:sldChg>
      <pc:sldChg chg="modSp mod">
        <pc:chgData name="Anna Sandberg Telléus" userId="332afaca-e11b-457a-b701-c75c09952db2" providerId="ADAL" clId="{BDF8267B-759D-4A9D-93D6-7C4861A33EB2}" dt="2023-11-30T05:33:17.291" v="2" actId="948"/>
        <pc:sldMkLst>
          <pc:docMk/>
          <pc:sldMk cId="2366081447" sldId="537"/>
        </pc:sldMkLst>
        <pc:spChg chg="mod">
          <ac:chgData name="Anna Sandberg Telléus" userId="332afaca-e11b-457a-b701-c75c09952db2" providerId="ADAL" clId="{BDF8267B-759D-4A9D-93D6-7C4861A33EB2}" dt="2023-11-30T05:33:17.291" v="2" actId="948"/>
          <ac:spMkLst>
            <pc:docMk/>
            <pc:sldMk cId="2366081447" sldId="537"/>
            <ac:spMk id="3" creationId="{67DC15FB-AFAC-F59D-2828-575600AC948E}"/>
          </ac:spMkLst>
        </pc:spChg>
      </pc:sldChg>
      <pc:sldChg chg="modSp">
        <pc:chgData name="Anna Sandberg Telléus" userId="332afaca-e11b-457a-b701-c75c09952db2" providerId="ADAL" clId="{BDF8267B-759D-4A9D-93D6-7C4861A33EB2}" dt="2023-11-30T08:39:40.763" v="193" actId="20577"/>
        <pc:sldMkLst>
          <pc:docMk/>
          <pc:sldMk cId="1455894205" sldId="555"/>
        </pc:sldMkLst>
        <pc:spChg chg="mod">
          <ac:chgData name="Anna Sandberg Telléus" userId="332afaca-e11b-457a-b701-c75c09952db2" providerId="ADAL" clId="{BDF8267B-759D-4A9D-93D6-7C4861A33EB2}" dt="2023-11-30T08:39:40.763" v="193" actId="20577"/>
          <ac:spMkLst>
            <pc:docMk/>
            <pc:sldMk cId="1455894205" sldId="555"/>
            <ac:spMk id="3" creationId="{58B65031-01C4-C0BC-E2E1-D92486F3A630}"/>
          </ac:spMkLst>
        </pc:spChg>
      </pc:sldChg>
      <pc:sldChg chg="modSp add del modAnim">
        <pc:chgData name="Anna Sandberg Telléus" userId="332afaca-e11b-457a-b701-c75c09952db2" providerId="ADAL" clId="{BDF8267B-759D-4A9D-93D6-7C4861A33EB2}" dt="2023-11-30T08:39:44.184" v="194" actId="47"/>
        <pc:sldMkLst>
          <pc:docMk/>
          <pc:sldMk cId="3765336382" sldId="558"/>
        </pc:sldMkLst>
        <pc:spChg chg="mod">
          <ac:chgData name="Anna Sandberg Telléus" userId="332afaca-e11b-457a-b701-c75c09952db2" providerId="ADAL" clId="{BDF8267B-759D-4A9D-93D6-7C4861A33EB2}" dt="2023-11-30T08:39:21.041" v="191" actId="20577"/>
          <ac:spMkLst>
            <pc:docMk/>
            <pc:sldMk cId="3765336382" sldId="558"/>
            <ac:spMk id="3" creationId="{58B65031-01C4-C0BC-E2E1-D92486F3A63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6DB53-4CC1-430A-8C57-3C18CBC567A4}" type="doc">
      <dgm:prSet loTypeId="urn:microsoft.com/office/officeart/2005/8/layout/matrix1" loCatId="matrix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sv-SE"/>
        </a:p>
      </dgm:t>
    </dgm:pt>
    <dgm:pt modelId="{D3CE5485-F363-420E-B576-5D603E32B31B}">
      <dgm:prSet phldrT="[Text]"/>
      <dgm:spPr/>
      <dgm:t>
        <a:bodyPr/>
        <a:lstStyle/>
        <a:p>
          <a:r>
            <a:rPr lang="sv-SE"/>
            <a:t>Digital examen</a:t>
          </a:r>
        </a:p>
      </dgm:t>
    </dgm:pt>
    <dgm:pt modelId="{9917FE91-62A7-4F1C-963B-325B35A098F1}" type="parTrans" cxnId="{489E4697-5077-4884-9C53-B6B8E7FE4DE8}">
      <dgm:prSet/>
      <dgm:spPr/>
      <dgm:t>
        <a:bodyPr/>
        <a:lstStyle/>
        <a:p>
          <a:endParaRPr lang="sv-SE"/>
        </a:p>
      </dgm:t>
    </dgm:pt>
    <dgm:pt modelId="{5CBF3219-5B4D-46DF-B786-E7779A5E006D}" type="sibTrans" cxnId="{489E4697-5077-4884-9C53-B6B8E7FE4DE8}">
      <dgm:prSet/>
      <dgm:spPr/>
      <dgm:t>
        <a:bodyPr/>
        <a:lstStyle/>
        <a:p>
          <a:endParaRPr lang="sv-SE"/>
        </a:p>
      </dgm:t>
    </dgm:pt>
    <dgm:pt modelId="{CF59A431-59A8-48B1-B89A-4AA8612D00C7}">
      <dgm:prSet phldrT="[Text]"/>
      <dgm:spPr/>
      <dgm:t>
        <a:bodyPr/>
        <a:lstStyle/>
        <a:p>
          <a:r>
            <a:rPr lang="sv-SE"/>
            <a:t>Delning av examen</a:t>
          </a:r>
        </a:p>
      </dgm:t>
    </dgm:pt>
    <dgm:pt modelId="{F88FC739-BFD6-499F-B5BA-4CCC0730AA42}" type="parTrans" cxnId="{DE23BD08-5C2B-4968-AA8D-4BAD96C0CEEB}">
      <dgm:prSet/>
      <dgm:spPr/>
      <dgm:t>
        <a:bodyPr/>
        <a:lstStyle/>
        <a:p>
          <a:endParaRPr lang="sv-SE"/>
        </a:p>
      </dgm:t>
    </dgm:pt>
    <dgm:pt modelId="{98523A3A-2DAD-44B3-9207-80B9E56DA619}" type="sibTrans" cxnId="{DE23BD08-5C2B-4968-AA8D-4BAD96C0CEEB}">
      <dgm:prSet/>
      <dgm:spPr/>
      <dgm:t>
        <a:bodyPr/>
        <a:lstStyle/>
        <a:p>
          <a:endParaRPr lang="sv-SE"/>
        </a:p>
      </dgm:t>
    </dgm:pt>
    <dgm:pt modelId="{08CE08D5-F3F4-497B-A6A4-354639B7B1EB}">
      <dgm:prSet phldrT="[Text]"/>
      <dgm:spPr/>
      <dgm:t>
        <a:bodyPr/>
        <a:lstStyle/>
        <a:p>
          <a:r>
            <a:rPr lang="sv-SE"/>
            <a:t>Spara beslut om examen i sin helhet</a:t>
          </a:r>
        </a:p>
      </dgm:t>
    </dgm:pt>
    <dgm:pt modelId="{EF44A7BE-CF65-4339-9052-8E30703316DA}" type="parTrans" cxnId="{3C39713C-A0BD-4921-BA5A-D9AEA2D8510B}">
      <dgm:prSet/>
      <dgm:spPr/>
      <dgm:t>
        <a:bodyPr/>
        <a:lstStyle/>
        <a:p>
          <a:endParaRPr lang="sv-SE"/>
        </a:p>
      </dgm:t>
    </dgm:pt>
    <dgm:pt modelId="{8B7F7E16-2D71-438D-B72C-F50E1896EA10}" type="sibTrans" cxnId="{3C39713C-A0BD-4921-BA5A-D9AEA2D8510B}">
      <dgm:prSet/>
      <dgm:spPr/>
      <dgm:t>
        <a:bodyPr/>
        <a:lstStyle/>
        <a:p>
          <a:endParaRPr lang="sv-SE"/>
        </a:p>
      </dgm:t>
    </dgm:pt>
    <dgm:pt modelId="{EBEF60C5-218C-4257-902F-897C2871105A}">
      <dgm:prSet phldrT="[Text]"/>
      <dgm:spPr/>
      <dgm:t>
        <a:bodyPr/>
        <a:lstStyle/>
        <a:p>
          <a:r>
            <a:rPr lang="sv-SE"/>
            <a:t>Rättelser och ändringar av beslut om examen</a:t>
          </a:r>
        </a:p>
      </dgm:t>
    </dgm:pt>
    <dgm:pt modelId="{C0F80209-8548-498C-812D-8CC40543E426}" type="parTrans" cxnId="{EE75C357-2275-48ED-9EF2-88C61D403272}">
      <dgm:prSet/>
      <dgm:spPr/>
      <dgm:t>
        <a:bodyPr/>
        <a:lstStyle/>
        <a:p>
          <a:endParaRPr lang="sv-SE"/>
        </a:p>
      </dgm:t>
    </dgm:pt>
    <dgm:pt modelId="{83D0B5DE-91AE-4094-9C3A-C25BE82E6F92}" type="sibTrans" cxnId="{EE75C357-2275-48ED-9EF2-88C61D403272}">
      <dgm:prSet/>
      <dgm:spPr/>
      <dgm:t>
        <a:bodyPr/>
        <a:lstStyle/>
        <a:p>
          <a:endParaRPr lang="sv-SE"/>
        </a:p>
      </dgm:t>
    </dgm:pt>
    <dgm:pt modelId="{5C7001B0-AE37-46F1-8E80-61655B0680E5}">
      <dgm:prSet phldrT="[Text]"/>
      <dgm:spPr>
        <a:ln w="28575">
          <a:solidFill>
            <a:srgbClr val="C00000"/>
          </a:solidFill>
        </a:ln>
      </dgm:spPr>
      <dgm:t>
        <a:bodyPr/>
        <a:lstStyle/>
        <a:p>
          <a:r>
            <a:rPr lang="sv-SE"/>
            <a:t>Förändrat flöde för utfärdade examensbevis</a:t>
          </a:r>
        </a:p>
      </dgm:t>
    </dgm:pt>
    <dgm:pt modelId="{CF1CEEE3-FF14-48F7-94B1-15BF8ECBB168}" type="parTrans" cxnId="{979572DD-53ED-4C56-BA9E-ABAEAE47FC29}">
      <dgm:prSet/>
      <dgm:spPr/>
      <dgm:t>
        <a:bodyPr/>
        <a:lstStyle/>
        <a:p>
          <a:endParaRPr lang="sv-SE"/>
        </a:p>
      </dgm:t>
    </dgm:pt>
    <dgm:pt modelId="{890008DC-0491-409E-B115-25E54068CC4C}" type="sibTrans" cxnId="{979572DD-53ED-4C56-BA9E-ABAEAE47FC29}">
      <dgm:prSet/>
      <dgm:spPr/>
      <dgm:t>
        <a:bodyPr/>
        <a:lstStyle/>
        <a:p>
          <a:endParaRPr lang="sv-SE"/>
        </a:p>
      </dgm:t>
    </dgm:pt>
    <dgm:pt modelId="{7750360A-3A19-488B-9551-ED3D754A70DB}" type="pres">
      <dgm:prSet presAssocID="{DF86DB53-4CC1-430A-8C57-3C18CBC567A4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386D775-061D-4B60-9F76-4C1CFE04A438}" type="pres">
      <dgm:prSet presAssocID="{DF86DB53-4CC1-430A-8C57-3C18CBC567A4}" presName="matrix" presStyleCnt="0"/>
      <dgm:spPr/>
    </dgm:pt>
    <dgm:pt modelId="{708E9AFF-8BD3-43C0-A028-15DC690C3D71}" type="pres">
      <dgm:prSet presAssocID="{DF86DB53-4CC1-430A-8C57-3C18CBC567A4}" presName="tile1" presStyleLbl="node1" presStyleIdx="0" presStyleCnt="4"/>
      <dgm:spPr/>
    </dgm:pt>
    <dgm:pt modelId="{0F21A7A0-619F-456D-AB03-E16745E48EB8}" type="pres">
      <dgm:prSet presAssocID="{DF86DB53-4CC1-430A-8C57-3C18CBC567A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7EDD450-8903-43B6-91AA-AE5EC2615144}" type="pres">
      <dgm:prSet presAssocID="{DF86DB53-4CC1-430A-8C57-3C18CBC567A4}" presName="tile2" presStyleLbl="node1" presStyleIdx="1" presStyleCnt="4"/>
      <dgm:spPr/>
    </dgm:pt>
    <dgm:pt modelId="{5BA4ECB4-4A82-4CDE-8B03-61279291082B}" type="pres">
      <dgm:prSet presAssocID="{DF86DB53-4CC1-430A-8C57-3C18CBC567A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1D6FBD0-8405-4B3F-B329-0C02BA3B0427}" type="pres">
      <dgm:prSet presAssocID="{DF86DB53-4CC1-430A-8C57-3C18CBC567A4}" presName="tile3" presStyleLbl="node1" presStyleIdx="2" presStyleCnt="4"/>
      <dgm:spPr/>
    </dgm:pt>
    <dgm:pt modelId="{5E225A6C-66EE-43DE-B9FB-E18E8DF60967}" type="pres">
      <dgm:prSet presAssocID="{DF86DB53-4CC1-430A-8C57-3C18CBC567A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4DC9F4E-A4ED-4596-9D56-3C50DBCB5316}" type="pres">
      <dgm:prSet presAssocID="{DF86DB53-4CC1-430A-8C57-3C18CBC567A4}" presName="tile4" presStyleLbl="node1" presStyleIdx="3" presStyleCnt="4"/>
      <dgm:spPr/>
    </dgm:pt>
    <dgm:pt modelId="{C05A63A6-43A5-4BB9-8C77-4D90252B6358}" type="pres">
      <dgm:prSet presAssocID="{DF86DB53-4CC1-430A-8C57-3C18CBC567A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F13BF72-0326-4589-A299-F582533E6571}" type="pres">
      <dgm:prSet presAssocID="{DF86DB53-4CC1-430A-8C57-3C18CBC567A4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DE23BD08-5C2B-4968-AA8D-4BAD96C0CEEB}" srcId="{D3CE5485-F363-420E-B576-5D603E32B31B}" destId="{CF59A431-59A8-48B1-B89A-4AA8612D00C7}" srcOrd="0" destOrd="0" parTransId="{F88FC739-BFD6-499F-B5BA-4CCC0730AA42}" sibTransId="{98523A3A-2DAD-44B3-9207-80B9E56DA619}"/>
    <dgm:cxn modelId="{D1752322-F164-4F35-A671-2FB3560771DD}" type="presOf" srcId="{D3CE5485-F363-420E-B576-5D603E32B31B}" destId="{BF13BF72-0326-4589-A299-F582533E6571}" srcOrd="0" destOrd="0" presId="urn:microsoft.com/office/officeart/2005/8/layout/matrix1"/>
    <dgm:cxn modelId="{9CC6B723-20CE-48A1-8772-570434AF7BDF}" type="presOf" srcId="{5C7001B0-AE37-46F1-8E80-61655B0680E5}" destId="{64DC9F4E-A4ED-4596-9D56-3C50DBCB5316}" srcOrd="0" destOrd="0" presId="urn:microsoft.com/office/officeart/2005/8/layout/matrix1"/>
    <dgm:cxn modelId="{12B7573B-6436-446D-96EC-4FDD024EF1AE}" type="presOf" srcId="{08CE08D5-F3F4-497B-A6A4-354639B7B1EB}" destId="{5BA4ECB4-4A82-4CDE-8B03-61279291082B}" srcOrd="1" destOrd="0" presId="urn:microsoft.com/office/officeart/2005/8/layout/matrix1"/>
    <dgm:cxn modelId="{972D873B-DAF7-4E70-A4F8-CEDD8ED875F2}" type="presOf" srcId="{EBEF60C5-218C-4257-902F-897C2871105A}" destId="{51D6FBD0-8405-4B3F-B329-0C02BA3B0427}" srcOrd="0" destOrd="0" presId="urn:microsoft.com/office/officeart/2005/8/layout/matrix1"/>
    <dgm:cxn modelId="{3C39713C-A0BD-4921-BA5A-D9AEA2D8510B}" srcId="{D3CE5485-F363-420E-B576-5D603E32B31B}" destId="{08CE08D5-F3F4-497B-A6A4-354639B7B1EB}" srcOrd="1" destOrd="0" parTransId="{EF44A7BE-CF65-4339-9052-8E30703316DA}" sibTransId="{8B7F7E16-2D71-438D-B72C-F50E1896EA10}"/>
    <dgm:cxn modelId="{07F12745-E12B-496E-B84E-C2866082BC99}" type="presOf" srcId="{CF59A431-59A8-48B1-B89A-4AA8612D00C7}" destId="{0F21A7A0-619F-456D-AB03-E16745E48EB8}" srcOrd="1" destOrd="0" presId="urn:microsoft.com/office/officeart/2005/8/layout/matrix1"/>
    <dgm:cxn modelId="{51E9CF69-FB2A-4B0B-9268-AEE15143DC46}" type="presOf" srcId="{5C7001B0-AE37-46F1-8E80-61655B0680E5}" destId="{C05A63A6-43A5-4BB9-8C77-4D90252B6358}" srcOrd="1" destOrd="0" presId="urn:microsoft.com/office/officeart/2005/8/layout/matrix1"/>
    <dgm:cxn modelId="{2958B850-10FF-4FF3-925F-3FFC46F1ECF2}" type="presOf" srcId="{08CE08D5-F3F4-497B-A6A4-354639B7B1EB}" destId="{87EDD450-8903-43B6-91AA-AE5EC2615144}" srcOrd="0" destOrd="0" presId="urn:microsoft.com/office/officeart/2005/8/layout/matrix1"/>
    <dgm:cxn modelId="{EE75C357-2275-48ED-9EF2-88C61D403272}" srcId="{D3CE5485-F363-420E-B576-5D603E32B31B}" destId="{EBEF60C5-218C-4257-902F-897C2871105A}" srcOrd="2" destOrd="0" parTransId="{C0F80209-8548-498C-812D-8CC40543E426}" sibTransId="{83D0B5DE-91AE-4094-9C3A-C25BE82E6F92}"/>
    <dgm:cxn modelId="{60BFAC7A-B25B-4130-BD1C-50789371680A}" type="presOf" srcId="{CF59A431-59A8-48B1-B89A-4AA8612D00C7}" destId="{708E9AFF-8BD3-43C0-A028-15DC690C3D71}" srcOrd="0" destOrd="0" presId="urn:microsoft.com/office/officeart/2005/8/layout/matrix1"/>
    <dgm:cxn modelId="{489E4697-5077-4884-9C53-B6B8E7FE4DE8}" srcId="{DF86DB53-4CC1-430A-8C57-3C18CBC567A4}" destId="{D3CE5485-F363-420E-B576-5D603E32B31B}" srcOrd="0" destOrd="0" parTransId="{9917FE91-62A7-4F1C-963B-325B35A098F1}" sibTransId="{5CBF3219-5B4D-46DF-B786-E7779A5E006D}"/>
    <dgm:cxn modelId="{2D3269DD-7117-4DEA-89DA-81C23175E170}" type="presOf" srcId="{EBEF60C5-218C-4257-902F-897C2871105A}" destId="{5E225A6C-66EE-43DE-B9FB-E18E8DF60967}" srcOrd="1" destOrd="0" presId="urn:microsoft.com/office/officeart/2005/8/layout/matrix1"/>
    <dgm:cxn modelId="{979572DD-53ED-4C56-BA9E-ABAEAE47FC29}" srcId="{D3CE5485-F363-420E-B576-5D603E32B31B}" destId="{5C7001B0-AE37-46F1-8E80-61655B0680E5}" srcOrd="3" destOrd="0" parTransId="{CF1CEEE3-FF14-48F7-94B1-15BF8ECBB168}" sibTransId="{890008DC-0491-409E-B115-25E54068CC4C}"/>
    <dgm:cxn modelId="{D73863F9-F035-4997-A68E-698F2A8EDFE6}" type="presOf" srcId="{DF86DB53-4CC1-430A-8C57-3C18CBC567A4}" destId="{7750360A-3A19-488B-9551-ED3D754A70DB}" srcOrd="0" destOrd="0" presId="urn:microsoft.com/office/officeart/2005/8/layout/matrix1"/>
    <dgm:cxn modelId="{EAED7FAC-12BF-4A88-9EC8-ED5931A931D6}" type="presParOf" srcId="{7750360A-3A19-488B-9551-ED3D754A70DB}" destId="{A386D775-061D-4B60-9F76-4C1CFE04A438}" srcOrd="0" destOrd="0" presId="urn:microsoft.com/office/officeart/2005/8/layout/matrix1"/>
    <dgm:cxn modelId="{6BCC5D73-DC8F-45BA-B356-0F02F1332425}" type="presParOf" srcId="{A386D775-061D-4B60-9F76-4C1CFE04A438}" destId="{708E9AFF-8BD3-43C0-A028-15DC690C3D71}" srcOrd="0" destOrd="0" presId="urn:microsoft.com/office/officeart/2005/8/layout/matrix1"/>
    <dgm:cxn modelId="{9E0CC0A8-D124-4800-B642-19C5060334F2}" type="presParOf" srcId="{A386D775-061D-4B60-9F76-4C1CFE04A438}" destId="{0F21A7A0-619F-456D-AB03-E16745E48EB8}" srcOrd="1" destOrd="0" presId="urn:microsoft.com/office/officeart/2005/8/layout/matrix1"/>
    <dgm:cxn modelId="{8F53A3E3-9D95-4CEE-88AD-F9A403345620}" type="presParOf" srcId="{A386D775-061D-4B60-9F76-4C1CFE04A438}" destId="{87EDD450-8903-43B6-91AA-AE5EC2615144}" srcOrd="2" destOrd="0" presId="urn:microsoft.com/office/officeart/2005/8/layout/matrix1"/>
    <dgm:cxn modelId="{E9F5B79C-2814-4BD4-B34F-DC780DA7821D}" type="presParOf" srcId="{A386D775-061D-4B60-9F76-4C1CFE04A438}" destId="{5BA4ECB4-4A82-4CDE-8B03-61279291082B}" srcOrd="3" destOrd="0" presId="urn:microsoft.com/office/officeart/2005/8/layout/matrix1"/>
    <dgm:cxn modelId="{30D2D0BC-3472-41B3-AE7C-9FB80691547B}" type="presParOf" srcId="{A386D775-061D-4B60-9F76-4C1CFE04A438}" destId="{51D6FBD0-8405-4B3F-B329-0C02BA3B0427}" srcOrd="4" destOrd="0" presId="urn:microsoft.com/office/officeart/2005/8/layout/matrix1"/>
    <dgm:cxn modelId="{10A03C40-4D1D-475D-A014-3C80FB8502DF}" type="presParOf" srcId="{A386D775-061D-4B60-9F76-4C1CFE04A438}" destId="{5E225A6C-66EE-43DE-B9FB-E18E8DF60967}" srcOrd="5" destOrd="0" presId="urn:microsoft.com/office/officeart/2005/8/layout/matrix1"/>
    <dgm:cxn modelId="{90222CFA-85B0-4CFB-B97C-804510F90B99}" type="presParOf" srcId="{A386D775-061D-4B60-9F76-4C1CFE04A438}" destId="{64DC9F4E-A4ED-4596-9D56-3C50DBCB5316}" srcOrd="6" destOrd="0" presId="urn:microsoft.com/office/officeart/2005/8/layout/matrix1"/>
    <dgm:cxn modelId="{57FA90F0-325F-469C-9111-2A24F084D027}" type="presParOf" srcId="{A386D775-061D-4B60-9F76-4C1CFE04A438}" destId="{C05A63A6-43A5-4BB9-8C77-4D90252B6358}" srcOrd="7" destOrd="0" presId="urn:microsoft.com/office/officeart/2005/8/layout/matrix1"/>
    <dgm:cxn modelId="{0228468B-1465-4C24-A192-73F2B8ACC1F5}" type="presParOf" srcId="{7750360A-3A19-488B-9551-ED3D754A70DB}" destId="{BF13BF72-0326-4589-A299-F582533E657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E9AFF-8BD3-43C0-A028-15DC690C3D71}">
      <dsp:nvSpPr>
        <dsp:cNvPr id="0" name=""/>
        <dsp:cNvSpPr/>
      </dsp:nvSpPr>
      <dsp:spPr>
        <a:xfrm rot="16200000">
          <a:off x="1562100" y="-1562100"/>
          <a:ext cx="1950243" cy="5074444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/>
            <a:t>Delning av examen</a:t>
          </a:r>
        </a:p>
      </dsp:txBody>
      <dsp:txXfrm rot="5400000">
        <a:off x="-1" y="1"/>
        <a:ext cx="5074444" cy="1462682"/>
      </dsp:txXfrm>
    </dsp:sp>
    <dsp:sp modelId="{87EDD450-8903-43B6-91AA-AE5EC2615144}">
      <dsp:nvSpPr>
        <dsp:cNvPr id="0" name=""/>
        <dsp:cNvSpPr/>
      </dsp:nvSpPr>
      <dsp:spPr>
        <a:xfrm>
          <a:off x="5074444" y="0"/>
          <a:ext cx="5074444" cy="1950243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/>
            <a:t>Spara beslut om examen i sin helhet</a:t>
          </a:r>
        </a:p>
      </dsp:txBody>
      <dsp:txXfrm>
        <a:off x="5074444" y="0"/>
        <a:ext cx="5074444" cy="1462682"/>
      </dsp:txXfrm>
    </dsp:sp>
    <dsp:sp modelId="{51D6FBD0-8405-4B3F-B329-0C02BA3B0427}">
      <dsp:nvSpPr>
        <dsp:cNvPr id="0" name=""/>
        <dsp:cNvSpPr/>
      </dsp:nvSpPr>
      <dsp:spPr>
        <a:xfrm rot="10800000">
          <a:off x="0" y="1950243"/>
          <a:ext cx="5074444" cy="1950243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/>
            <a:t>Rättelser och ändringar av beslut om examen</a:t>
          </a:r>
        </a:p>
      </dsp:txBody>
      <dsp:txXfrm rot="10800000">
        <a:off x="0" y="2437804"/>
        <a:ext cx="5074444" cy="1462682"/>
      </dsp:txXfrm>
    </dsp:sp>
    <dsp:sp modelId="{64DC9F4E-A4ED-4596-9D56-3C50DBCB5316}">
      <dsp:nvSpPr>
        <dsp:cNvPr id="0" name=""/>
        <dsp:cNvSpPr/>
      </dsp:nvSpPr>
      <dsp:spPr>
        <a:xfrm rot="5400000">
          <a:off x="6636544" y="388143"/>
          <a:ext cx="1950243" cy="5074444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8575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/>
            <a:t>Förändrat flöde för utfärdade examensbevis</a:t>
          </a:r>
        </a:p>
      </dsp:txBody>
      <dsp:txXfrm rot="-5400000">
        <a:off x="5074443" y="2437804"/>
        <a:ext cx="5074444" cy="1462682"/>
      </dsp:txXfrm>
    </dsp:sp>
    <dsp:sp modelId="{BF13BF72-0326-4589-A299-F582533E6571}">
      <dsp:nvSpPr>
        <dsp:cNvPr id="0" name=""/>
        <dsp:cNvSpPr/>
      </dsp:nvSpPr>
      <dsp:spPr>
        <a:xfrm>
          <a:off x="3552110" y="1462682"/>
          <a:ext cx="3044666" cy="975121"/>
        </a:xfrm>
        <a:prstGeom prst="roundRect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/>
            <a:t>Digital examen</a:t>
          </a:r>
        </a:p>
      </dsp:txBody>
      <dsp:txXfrm>
        <a:off x="3599711" y="1510283"/>
        <a:ext cx="2949464" cy="879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B8203-4431-4EEA-9B71-AB52D2D35C88}" type="datetimeFigureOut">
              <a:rPr lang="sv-SE" smtClean="0"/>
              <a:t>2023-11-30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EF59C-CDD4-4881-95C9-0C3C2A87CA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3698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A1A7A-A6B5-4D78-9BD2-BB5145D90815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16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A1A7A-A6B5-4D78-9BD2-BB5145D90815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8702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B1D026-D1C7-4BC2-AF52-FFBCAC9F091C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6917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A1A7A-A6B5-4D78-9BD2-BB5145D9081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1545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A1A7A-A6B5-4D78-9BD2-BB5145D9081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303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749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4EBFFC32-252D-804A-B2AE-737D5115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6995984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6995984" cy="39001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0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449"/>
            <a:ext cx="10515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B4AC2F1C-13F0-0E40-8079-AA162379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81037"/>
            <a:ext cx="10515599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CC14CD-CE4A-CE4C-8DA0-C6903765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310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1999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9459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54D53F-2487-3431-E900-111D292A8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C1E78C-3AED-D77A-CAD4-475B13FF0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C209-0907-4B31-9534-CD6B4BBE40A6}" type="datetimeFigureOut">
              <a:rPr lang="sv-SE" smtClean="0"/>
              <a:t>2023-11-30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3132744-BA39-0BCD-4E5C-C72FF6DF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5350FC-34FC-6DED-8DBB-ADD8F88FB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B478-5F7D-4A19-836C-D991A1A4B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0460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11B8A-B9F0-D0B9-714C-2894DF233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0E5CE-4906-D447-5AE6-1F1054900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62561-CEF0-E4C0-72AE-8EA31DBF7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F682-897D-41E7-A15B-1008A8D78E3D}" type="datetimeFigureOut">
              <a:rPr lang="sv-SE" smtClean="0"/>
              <a:t>2023-11-30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26D60-AD21-A5A3-14D2-10C8D9218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2CA22-1C2F-DB0D-71DD-1CC64ECD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8EA5-0936-4E8B-A7DD-495B368531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9021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/>
              <a:t>Nivå 1</a:t>
            </a:r>
          </a:p>
          <a:p>
            <a:pPr lvl="1"/>
            <a:r>
              <a:rPr lang="sv-SE"/>
              <a:t>Nivå 2</a:t>
            </a:r>
          </a:p>
          <a:p>
            <a:pPr lvl="2"/>
            <a:r>
              <a:rPr lang="sv-SE"/>
              <a:t>Nivå 3</a:t>
            </a:r>
          </a:p>
          <a:p>
            <a:pPr lvl="3"/>
            <a:r>
              <a:rPr lang="sv-SE"/>
              <a:t>Nivå 4</a:t>
            </a:r>
          </a:p>
          <a:p>
            <a:pPr lvl="4"/>
            <a:r>
              <a:rPr lang="sv-SE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4820" y="6399773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73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Rubrik</a:t>
            </a:r>
          </a:p>
        </p:txBody>
      </p:sp>
      <p:pic>
        <p:nvPicPr>
          <p:cNvPr id="12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4820" y="6399773"/>
            <a:ext cx="1112180" cy="316148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/>
              <a:t>Nivå 1</a:t>
            </a:r>
          </a:p>
          <a:p>
            <a:pPr lvl="1"/>
            <a:r>
              <a:rPr lang="sv-SE"/>
              <a:t>Nivå 2</a:t>
            </a:r>
          </a:p>
          <a:p>
            <a:pPr lvl="2"/>
            <a:r>
              <a:rPr lang="sv-SE"/>
              <a:t>Nivå 3</a:t>
            </a:r>
          </a:p>
          <a:p>
            <a:pPr lvl="3"/>
            <a:r>
              <a:rPr lang="sv-SE"/>
              <a:t>Nivå 4</a:t>
            </a:r>
          </a:p>
          <a:p>
            <a:pPr lvl="4"/>
            <a:r>
              <a:rPr lang="sv-SE"/>
              <a:t>Nivå 5</a:t>
            </a:r>
          </a:p>
        </p:txBody>
      </p:sp>
    </p:spTree>
    <p:extLst>
      <p:ext uri="{BB962C8B-B14F-4D97-AF65-F5344CB8AC3E}">
        <p14:creationId xmlns:p14="http://schemas.microsoft.com/office/powerpoint/2010/main" val="64328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9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4820" y="6399773"/>
            <a:ext cx="1112180" cy="316148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/>
              <a:t>Nivå 1</a:t>
            </a:r>
          </a:p>
          <a:p>
            <a:pPr lvl="1"/>
            <a:r>
              <a:rPr lang="sv-SE"/>
              <a:t>Nivå 2</a:t>
            </a:r>
          </a:p>
          <a:p>
            <a:pPr lvl="2"/>
            <a:r>
              <a:rPr lang="sv-SE"/>
              <a:t>Nivå 3</a:t>
            </a:r>
          </a:p>
          <a:p>
            <a:pPr lvl="3"/>
            <a:r>
              <a:rPr lang="sv-SE"/>
              <a:t>Nivå 4</a:t>
            </a:r>
          </a:p>
          <a:p>
            <a:pPr lvl="4"/>
            <a:r>
              <a:rPr lang="sv-SE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/>
              <a:t>Nivå 1</a:t>
            </a:r>
          </a:p>
          <a:p>
            <a:pPr lvl="1"/>
            <a:r>
              <a:rPr lang="sv-SE"/>
              <a:t>Nivå 2</a:t>
            </a:r>
          </a:p>
          <a:p>
            <a:pPr lvl="2"/>
            <a:r>
              <a:rPr lang="sv-SE"/>
              <a:t>Nivå 3</a:t>
            </a:r>
          </a:p>
          <a:p>
            <a:pPr lvl="3"/>
            <a:r>
              <a:rPr lang="sv-SE"/>
              <a:t>Nivå 4</a:t>
            </a:r>
          </a:p>
          <a:p>
            <a:pPr lvl="4"/>
            <a:r>
              <a:rPr lang="sv-SE"/>
              <a:t>Nivå 5</a:t>
            </a:r>
          </a:p>
        </p:txBody>
      </p:sp>
    </p:spTree>
    <p:extLst>
      <p:ext uri="{BB962C8B-B14F-4D97-AF65-F5344CB8AC3E}">
        <p14:creationId xmlns:p14="http://schemas.microsoft.com/office/powerpoint/2010/main" val="420379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11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941D-C4CC-4229-86E7-F58E3D121870}" type="datetime1">
              <a:rPr lang="sv-SE" smtClean="0"/>
              <a:t>2023-11-30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/Namn Namn, Institution eller liknande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400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1999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4695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972" y="1757864"/>
            <a:ext cx="888004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2972" y="4637589"/>
            <a:ext cx="7060867" cy="150018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71893"/>
            <a:ext cx="2254599" cy="64089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225402B-A6CF-B64E-8B71-B331088310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1103" y="3560957"/>
            <a:ext cx="8620896" cy="329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599670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5599670" cy="3900145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6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012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47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0" r:id="rId6"/>
    <p:sldLayoutId id="214748367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3" r:id="rId3"/>
    <p:sldLayoutId id="2147483650" r:id="rId4"/>
    <p:sldLayoutId id="2147483652" r:id="rId5"/>
    <p:sldLayoutId id="2147483666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ladok.se/student/digital-examen" TargetMode="External"/><Relationship Id="rId3" Type="http://schemas.openxmlformats.org/officeDocument/2006/relationships/hyperlink" Target="https://ladok.se/ladok/digital-examen/bakgrund-och-genomforande" TargetMode="External"/><Relationship Id="rId7" Type="http://schemas.openxmlformats.org/officeDocument/2006/relationships/hyperlink" Target="https://ladok.se/ladok/digital-examen/faq-digital-examen" TargetMode="External"/><Relationship Id="rId2" Type="http://schemas.openxmlformats.org/officeDocument/2006/relationships/hyperlink" Target="https://ladok.se/ladok/digital-exam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adok.se/delning-av-examen" TargetMode="External"/><Relationship Id="rId5" Type="http://schemas.openxmlformats.org/officeDocument/2006/relationships/hyperlink" Target="https://ladok.se/ladok/digital-examen/rattelser-och-andringar" TargetMode="External"/><Relationship Id="rId4" Type="http://schemas.openxmlformats.org/officeDocument/2006/relationships/hyperlink" Target="https://ladok.se/ladok/digital-examen/leveranser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lindgren@chalmers.s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anna.Sandberg.telleus@gu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nfluence.its.umu.se/confluence/pages/viewpage.action?pageId=66233960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Tematräff digital examen - helheten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Anna Lindgren</a:t>
            </a:r>
          </a:p>
          <a:p>
            <a:r>
              <a:rPr lang="sv-SE"/>
              <a:t>Anna Sandberg Telléus</a:t>
            </a:r>
          </a:p>
          <a:p>
            <a:r>
              <a:rPr lang="sv-SE"/>
              <a:t>2023-11-30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559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77DDA99A-EB90-23EE-7CD6-95D8A793D640}"/>
              </a:ext>
            </a:extLst>
          </p:cNvPr>
          <p:cNvSpPr txBox="1">
            <a:spLocks/>
          </p:cNvSpPr>
          <p:nvPr/>
        </p:nvSpPr>
        <p:spPr>
          <a:xfrm>
            <a:off x="2499360" y="108496"/>
            <a:ext cx="10741152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2800"/>
              <a:t>Övergång till digital examen i </a:t>
            </a:r>
            <a:r>
              <a:rPr lang="sv-SE" sz="2800" err="1"/>
              <a:t>Ladok</a:t>
            </a:r>
            <a:r>
              <a:rPr lang="sv-SE" sz="2800"/>
              <a:t> </a:t>
            </a:r>
          </a:p>
        </p:txBody>
      </p:sp>
      <p:graphicFrame>
        <p:nvGraphicFramePr>
          <p:cNvPr id="4" name="Tabell 9">
            <a:extLst>
              <a:ext uri="{FF2B5EF4-FFF2-40B4-BE49-F238E27FC236}">
                <a16:creationId xmlns:a16="http://schemas.microsoft.com/office/drawing/2014/main" id="{4913F0CA-DFF4-7523-4D2C-0478B88E9696}"/>
              </a:ext>
            </a:extLst>
          </p:cNvPr>
          <p:cNvGraphicFramePr>
            <a:graphicFrameLocks noGrp="1"/>
          </p:cNvGraphicFramePr>
          <p:nvPr/>
        </p:nvGraphicFramePr>
        <p:xfrm>
          <a:off x="280416" y="1063280"/>
          <a:ext cx="11777472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471">
                  <a:extLst>
                    <a:ext uri="{9D8B030D-6E8A-4147-A177-3AD203B41FA5}">
                      <a16:colId xmlns:a16="http://schemas.microsoft.com/office/drawing/2014/main" val="2142128807"/>
                    </a:ext>
                  </a:extLst>
                </a:gridCol>
                <a:gridCol w="2920913">
                  <a:extLst>
                    <a:ext uri="{9D8B030D-6E8A-4147-A177-3AD203B41FA5}">
                      <a16:colId xmlns:a16="http://schemas.microsoft.com/office/drawing/2014/main" val="2043948804"/>
                    </a:ext>
                  </a:extLst>
                </a:gridCol>
                <a:gridCol w="2840816">
                  <a:extLst>
                    <a:ext uri="{9D8B030D-6E8A-4147-A177-3AD203B41FA5}">
                      <a16:colId xmlns:a16="http://schemas.microsoft.com/office/drawing/2014/main" val="4112352575"/>
                    </a:ext>
                  </a:extLst>
                </a:gridCol>
                <a:gridCol w="2816272">
                  <a:extLst>
                    <a:ext uri="{9D8B030D-6E8A-4147-A177-3AD203B41FA5}">
                      <a16:colId xmlns:a16="http://schemas.microsoft.com/office/drawing/2014/main" val="3272691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Januari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Februari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April</a:t>
                      </a:r>
                    </a:p>
                  </a:txBody>
                  <a:tcPr>
                    <a:solidFill>
                      <a:srgbClr val="6EC2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Juni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97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 för ledarskap och teologi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Enskilda högskolan Stockholm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Göteborgs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Dalarna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i Gävle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i Halmstad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i Skövde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Kungliga musikhögskolan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Linköpings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Linnéuniversitetet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Luleå tekniska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Malmö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Röda korsets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Sophiahemmet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Stockholms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Umeå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Uppsala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Örebro universitet</a:t>
                      </a:r>
                    </a:p>
                  </a:txBody>
                  <a:tcPr>
                    <a:solidFill>
                      <a:srgbClr val="FFF3B4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Väst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Karlstads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Mälardalens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Chalmers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Gymnastik- och idrottshögskolan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i Borås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i Jönköping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Kristianstad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Karolinska institutet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Lunds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Marie Cederschiöld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Mittuniversitetet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Södertörns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Sveriges lantbruksuniversitet</a:t>
                      </a:r>
                      <a:br>
                        <a:rPr lang="sv-SE" sz="1400"/>
                      </a:br>
                      <a:endParaRPr lang="sv-SE" sz="1400"/>
                    </a:p>
                  </a:txBody>
                  <a:tcPr>
                    <a:solidFill>
                      <a:srgbClr val="CEFD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Konstfack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485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/>
                        <a:t>18 </a:t>
                      </a:r>
                      <a:r>
                        <a:rPr lang="sv-SE" err="1"/>
                        <a:t>st</a:t>
                      </a:r>
                      <a:endParaRPr lang="sv-SE"/>
                    </a:p>
                  </a:txBody>
                  <a:tcPr>
                    <a:solidFill>
                      <a:srgbClr val="FFF3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/>
                        <a:t>3 </a:t>
                      </a:r>
                      <a:r>
                        <a:rPr lang="sv-SE" err="1"/>
                        <a:t>st</a:t>
                      </a:r>
                      <a:endParaRPr lang="sv-SE"/>
                    </a:p>
                  </a:txBody>
                  <a:tcPr>
                    <a:solidFill>
                      <a:srgbClr val="C9F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/>
                        <a:t>11 </a:t>
                      </a:r>
                      <a:r>
                        <a:rPr lang="sv-SE" err="1"/>
                        <a:t>st</a:t>
                      </a:r>
                      <a:endParaRPr lang="sv-SE"/>
                    </a:p>
                  </a:txBody>
                  <a:tcPr>
                    <a:solidFill>
                      <a:srgbClr val="CEF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</a:t>
                      </a:r>
                      <a:r>
                        <a:rPr lang="sv-SE" sz="1800" b="0" i="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endParaRPr lang="sv-SE" sz="18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863336"/>
                  </a:ext>
                </a:extLst>
              </a:tr>
            </a:tbl>
          </a:graphicData>
        </a:graphic>
      </p:graphicFrame>
      <p:graphicFrame>
        <p:nvGraphicFramePr>
          <p:cNvPr id="2" name="Tabell 9">
            <a:extLst>
              <a:ext uri="{FF2B5EF4-FFF2-40B4-BE49-F238E27FC236}">
                <a16:creationId xmlns:a16="http://schemas.microsoft.com/office/drawing/2014/main" id="{ECB2D54C-BBC5-2A0F-C944-4D91ED72B90F}"/>
              </a:ext>
            </a:extLst>
          </p:cNvPr>
          <p:cNvGraphicFramePr>
            <a:graphicFrameLocks noGrp="1"/>
          </p:cNvGraphicFramePr>
          <p:nvPr/>
        </p:nvGraphicFramePr>
        <p:xfrm>
          <a:off x="3480816" y="3381792"/>
          <a:ext cx="2931135" cy="2354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1135">
                  <a:extLst>
                    <a:ext uri="{9D8B030D-6E8A-4147-A177-3AD203B41FA5}">
                      <a16:colId xmlns:a16="http://schemas.microsoft.com/office/drawing/2014/main" val="2043948804"/>
                    </a:ext>
                  </a:extLst>
                </a:gridCol>
              </a:tblGrid>
              <a:tr h="358316"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Mars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977378"/>
                  </a:ext>
                </a:extLst>
              </a:tr>
              <a:tr h="161193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Blekinge tekniska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Försvarshögskolan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Johannelunds</a:t>
                      </a: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teologiska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Kungliga tekniska högskolan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485275"/>
                  </a:ext>
                </a:extLst>
              </a:tr>
              <a:tr h="377150">
                <a:tc>
                  <a:txBody>
                    <a:bodyPr/>
                    <a:lstStyle/>
                    <a:p>
                      <a:r>
                        <a:rPr lang="sv-SE"/>
                        <a:t>4 </a:t>
                      </a:r>
                      <a:r>
                        <a:rPr lang="sv-SE" err="1"/>
                        <a:t>st</a:t>
                      </a:r>
                      <a:endParaRPr lang="sv-SE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74231"/>
                  </a:ext>
                </a:extLst>
              </a:tr>
            </a:tbl>
          </a:graphicData>
        </a:graphic>
      </p:graphicFrame>
      <p:cxnSp>
        <p:nvCxnSpPr>
          <p:cNvPr id="6" name="Rak 5">
            <a:extLst>
              <a:ext uri="{FF2B5EF4-FFF2-40B4-BE49-F238E27FC236}">
                <a16:creationId xmlns:a16="http://schemas.microsoft.com/office/drawing/2014/main" id="{55FF3CFC-CFA8-F631-796B-82A4B8D34DCC}"/>
              </a:ext>
            </a:extLst>
          </p:cNvPr>
          <p:cNvCxnSpPr/>
          <p:nvPr/>
        </p:nvCxnSpPr>
        <p:spPr>
          <a:xfrm>
            <a:off x="3480816" y="2950464"/>
            <a:ext cx="293113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>
            <a:extLst>
              <a:ext uri="{FF2B5EF4-FFF2-40B4-BE49-F238E27FC236}">
                <a16:creationId xmlns:a16="http://schemas.microsoft.com/office/drawing/2014/main" id="{650122D3-B90C-441E-46AD-4DAB0CB9E2A4}"/>
              </a:ext>
            </a:extLst>
          </p:cNvPr>
          <p:cNvSpPr txBox="1"/>
          <p:nvPr/>
        </p:nvSpPr>
        <p:spPr>
          <a:xfrm>
            <a:off x="3474720" y="3035808"/>
            <a:ext cx="51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3 </a:t>
            </a:r>
            <a:r>
              <a:rPr lang="sv-SE" err="1"/>
              <a:t>st</a:t>
            </a:r>
            <a:endParaRPr lang="sv-SE"/>
          </a:p>
        </p:txBody>
      </p:sp>
      <p:graphicFrame>
        <p:nvGraphicFramePr>
          <p:cNvPr id="5" name="Tabell 9">
            <a:extLst>
              <a:ext uri="{FF2B5EF4-FFF2-40B4-BE49-F238E27FC236}">
                <a16:creationId xmlns:a16="http://schemas.microsoft.com/office/drawing/2014/main" id="{EA87B6B4-0CFD-2763-3005-52DA7637C234}"/>
              </a:ext>
            </a:extLst>
          </p:cNvPr>
          <p:cNvGraphicFramePr>
            <a:graphicFrameLocks noGrp="1"/>
          </p:cNvGraphicFramePr>
          <p:nvPr/>
        </p:nvGraphicFramePr>
        <p:xfrm>
          <a:off x="9247969" y="3381792"/>
          <a:ext cx="2809920" cy="2354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920">
                  <a:extLst>
                    <a:ext uri="{9D8B030D-6E8A-4147-A177-3AD203B41FA5}">
                      <a16:colId xmlns:a16="http://schemas.microsoft.com/office/drawing/2014/main" val="2043948804"/>
                    </a:ext>
                  </a:extLst>
                </a:gridCol>
              </a:tblGrid>
              <a:tr h="384662"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Ej VT-24</a:t>
                      </a:r>
                    </a:p>
                  </a:txBody>
                  <a:tcPr>
                    <a:solidFill>
                      <a:srgbClr val="C29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977378"/>
                  </a:ext>
                </a:extLst>
              </a:tr>
              <a:tr h="158551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Kungliga konsthögskolan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Newmaninstitutet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Stockholms konstnärliga högskola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B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485275"/>
                  </a:ext>
                </a:extLst>
              </a:tr>
              <a:tr h="384662">
                <a:tc>
                  <a:txBody>
                    <a:bodyPr/>
                    <a:lstStyle/>
                    <a:p>
                      <a:r>
                        <a:rPr lang="sv-SE"/>
                        <a:t>3 </a:t>
                      </a:r>
                      <a:r>
                        <a:rPr lang="sv-SE" err="1"/>
                        <a:t>st</a:t>
                      </a:r>
                      <a:endParaRPr lang="sv-SE"/>
                    </a:p>
                  </a:txBody>
                  <a:tcPr>
                    <a:solidFill>
                      <a:srgbClr val="D7D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74231"/>
                  </a:ext>
                </a:extLst>
              </a:tr>
            </a:tbl>
          </a:graphicData>
        </a:graphic>
      </p:graphicFrame>
      <p:cxnSp>
        <p:nvCxnSpPr>
          <p:cNvPr id="8" name="Rak 7">
            <a:extLst>
              <a:ext uri="{FF2B5EF4-FFF2-40B4-BE49-F238E27FC236}">
                <a16:creationId xmlns:a16="http://schemas.microsoft.com/office/drawing/2014/main" id="{C749E44F-F7B3-EAFF-DD38-3706EFD7BAE5}"/>
              </a:ext>
            </a:extLst>
          </p:cNvPr>
          <p:cNvCxnSpPr>
            <a:cxnSpLocks/>
          </p:cNvCxnSpPr>
          <p:nvPr/>
        </p:nvCxnSpPr>
        <p:spPr>
          <a:xfrm>
            <a:off x="9230167" y="3002381"/>
            <a:ext cx="282772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>
            <a:extLst>
              <a:ext uri="{FF2B5EF4-FFF2-40B4-BE49-F238E27FC236}">
                <a16:creationId xmlns:a16="http://schemas.microsoft.com/office/drawing/2014/main" id="{8288375D-8BD3-1A53-613A-DF02FE90403E}"/>
              </a:ext>
            </a:extLst>
          </p:cNvPr>
          <p:cNvSpPr txBox="1"/>
          <p:nvPr/>
        </p:nvSpPr>
        <p:spPr>
          <a:xfrm>
            <a:off x="9274311" y="3047533"/>
            <a:ext cx="51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1 </a:t>
            </a:r>
            <a:r>
              <a:rPr lang="sv-SE" err="1"/>
              <a:t>st</a:t>
            </a:r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52042317-A4DF-74AD-FA56-C2D272780C18}"/>
              </a:ext>
            </a:extLst>
          </p:cNvPr>
          <p:cNvSpPr txBox="1"/>
          <p:nvPr/>
        </p:nvSpPr>
        <p:spPr>
          <a:xfrm>
            <a:off x="4157472" y="6380172"/>
            <a:ext cx="2741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/>
              <a:t>Preliminär plan 2023-11-24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19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3D441-1E01-38F7-BB7E-92CE4CC3C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Lärosätenas övergång – hur går den till?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FD45A-DB8F-278C-10F5-CC2217EAD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err="1"/>
              <a:t>Ladokkonsortiet</a:t>
            </a:r>
            <a:r>
              <a:rPr lang="sv-SE"/>
              <a:t> aktiverar funktionaliteten för respektive lärosäte från det datum då övergången ska ske</a:t>
            </a:r>
          </a:p>
          <a:p>
            <a:pPr lvl="1"/>
            <a:r>
              <a:rPr lang="sv-SE"/>
              <a:t>Vi behöver veta det definitiva datumet några veckor innan datumet infaller</a:t>
            </a:r>
          </a:p>
          <a:p>
            <a:pPr lvl="1"/>
            <a:r>
              <a:rPr lang="sv-SE"/>
              <a:t>Vi återkommer med information om hur och när vi vill få in detta</a:t>
            </a:r>
          </a:p>
          <a:p>
            <a:pPr marL="457200" lvl="1" indent="0">
              <a:buNone/>
            </a:pPr>
            <a:endParaRPr lang="sv-SE"/>
          </a:p>
          <a:p>
            <a:r>
              <a:rPr lang="sv-SE"/>
              <a:t>Informationsmöten inför övergång</a:t>
            </a:r>
          </a:p>
          <a:p>
            <a:pPr lvl="1"/>
            <a:r>
              <a:rPr lang="sv-SE"/>
              <a:t>Ni som går över i januari 2024 är redan inbjudna</a:t>
            </a:r>
          </a:p>
          <a:p>
            <a:pPr lvl="1"/>
            <a:r>
              <a:rPr lang="sv-SE"/>
              <a:t>Ni som går över senare blir inbjudna när det närmar sig</a:t>
            </a:r>
          </a:p>
          <a:p>
            <a:pPr lvl="2"/>
            <a:r>
              <a:rPr lang="sv-SE"/>
              <a:t>Fokus på lärosätenas egna frågor och funderingar</a:t>
            </a:r>
          </a:p>
          <a:p>
            <a:pPr lvl="2"/>
            <a:r>
              <a:rPr lang="sv-SE"/>
              <a:t>Information om inställningar som berör flödet</a:t>
            </a:r>
          </a:p>
          <a:p>
            <a:pPr marL="457200" lvl="1" indent="0">
              <a:buNone/>
            </a:pPr>
            <a:endParaRPr lang="sv-SE"/>
          </a:p>
          <a:p>
            <a:pPr marL="0" indent="0"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773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975EC-86F3-742A-A166-91142E736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C15FB-AFAC-F59D-2828-575600AC9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7"/>
            <a:ext cx="10149114" cy="4656853"/>
          </a:xfrm>
        </p:spPr>
        <p:txBody>
          <a:bodyPr/>
          <a:lstStyle/>
          <a:p>
            <a:r>
              <a:rPr lang="sv-SE"/>
              <a:t>Digital examen (övergripande information): </a:t>
            </a:r>
            <a:r>
              <a:rPr lang="sv-SE">
                <a:hlinkClick r:id="rId2"/>
              </a:rPr>
              <a:t>https://ladok.se/ladok/digital-examen</a:t>
            </a:r>
            <a:r>
              <a:rPr lang="sv-SE"/>
              <a:t> </a:t>
            </a:r>
          </a:p>
          <a:p>
            <a:pPr lvl="1">
              <a:spcBef>
                <a:spcPts val="1200"/>
              </a:spcBef>
            </a:pPr>
            <a:r>
              <a:rPr lang="sv-SE"/>
              <a:t>Bakgrund och genomförande: </a:t>
            </a:r>
            <a:r>
              <a:rPr lang="sv-SE">
                <a:hlinkClick r:id="rId3"/>
              </a:rPr>
              <a:t>https://ladok.se/ladok/digital-examen/bakgrund-och-genomforande</a:t>
            </a:r>
            <a:r>
              <a:rPr lang="sv-SE"/>
              <a:t> </a:t>
            </a:r>
          </a:p>
          <a:p>
            <a:pPr lvl="1">
              <a:spcBef>
                <a:spcPts val="1200"/>
              </a:spcBef>
            </a:pPr>
            <a:r>
              <a:rPr lang="sv-SE"/>
              <a:t>Leveranser: </a:t>
            </a:r>
            <a:r>
              <a:rPr lang="sv-SE">
                <a:hlinkClick r:id="rId4"/>
              </a:rPr>
              <a:t>https://ladok.se/ladok/digital-examen/leveranser</a:t>
            </a:r>
            <a:r>
              <a:rPr lang="sv-SE"/>
              <a:t> </a:t>
            </a:r>
          </a:p>
          <a:p>
            <a:pPr lvl="1">
              <a:spcBef>
                <a:spcPts val="1200"/>
              </a:spcBef>
            </a:pPr>
            <a:r>
              <a:rPr lang="sv-SE"/>
              <a:t>Rättelser och ändringar: </a:t>
            </a:r>
            <a:r>
              <a:rPr lang="sv-SE">
                <a:hlinkClick r:id="rId5"/>
              </a:rPr>
              <a:t>https://ladok.se/ladok/digital-examen/rattelser-och-andringar</a:t>
            </a:r>
            <a:r>
              <a:rPr lang="sv-SE"/>
              <a:t> </a:t>
            </a:r>
          </a:p>
          <a:p>
            <a:pPr lvl="1">
              <a:spcBef>
                <a:spcPts val="1200"/>
              </a:spcBef>
            </a:pPr>
            <a:r>
              <a:rPr lang="sv-SE"/>
              <a:t>Delning av examen: </a:t>
            </a:r>
            <a:r>
              <a:rPr lang="sv-SE">
                <a:hlinkClick r:id="rId6"/>
              </a:rPr>
              <a:t>https://ladok.se/delning-av-examen</a:t>
            </a:r>
            <a:r>
              <a:rPr lang="sv-SE"/>
              <a:t> </a:t>
            </a:r>
          </a:p>
          <a:p>
            <a:pPr lvl="1">
              <a:spcBef>
                <a:spcPts val="1200"/>
              </a:spcBef>
            </a:pPr>
            <a:r>
              <a:rPr lang="sv-SE"/>
              <a:t>FAQ: </a:t>
            </a:r>
            <a:r>
              <a:rPr lang="sv-SE">
                <a:hlinkClick r:id="rId7"/>
              </a:rPr>
              <a:t>https://ladok.se/ladok/digital-examen/faq-digital-examen</a:t>
            </a:r>
            <a:r>
              <a:rPr lang="sv-SE"/>
              <a:t> </a:t>
            </a:r>
          </a:p>
          <a:p>
            <a:pPr lvl="1">
              <a:spcBef>
                <a:spcPts val="1200"/>
              </a:spcBef>
            </a:pPr>
            <a:r>
              <a:rPr lang="sv-SE"/>
              <a:t>Information riktad till studenter: </a:t>
            </a:r>
            <a:r>
              <a:rPr lang="sv-SE">
                <a:hlinkClick r:id="rId8"/>
              </a:rPr>
              <a:t>https://ladok.se/student/digital-examen</a:t>
            </a:r>
            <a:r>
              <a:rPr lang="sv-SE"/>
              <a:t> </a:t>
            </a:r>
          </a:p>
          <a:p>
            <a:pPr marL="0" indent="0">
              <a:buNone/>
            </a:pPr>
            <a:r>
              <a:rPr lang="sv-SE"/>
              <a:t>På gång:</a:t>
            </a:r>
          </a:p>
          <a:p>
            <a:r>
              <a:rPr lang="sv-SE"/>
              <a:t>Information om inloggning i </a:t>
            </a:r>
            <a:r>
              <a:rPr lang="sv-SE" err="1"/>
              <a:t>Ladok</a:t>
            </a:r>
            <a:r>
              <a:rPr lang="sv-SE"/>
              <a:t> för studenter/alumner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6081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2134153-8383-4403-85BF-D6C9F152D5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16943" y="2123387"/>
            <a:ext cx="8158113" cy="2611225"/>
          </a:xfr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br>
              <a:rPr lang="en-US" sz="6600">
                <a:latin typeface="Calibri Light"/>
                <a:cs typeface="Calibri Light"/>
              </a:rPr>
            </a:br>
            <a:r>
              <a:rPr lang="en-US" sz="6600" err="1">
                <a:latin typeface="Calibri Light"/>
                <a:cs typeface="Calibri Light"/>
              </a:rPr>
              <a:t>Frågor</a:t>
            </a:r>
            <a:r>
              <a:rPr lang="en-US" sz="6600">
                <a:latin typeface="Calibri Light"/>
                <a:cs typeface="Calibri Light"/>
              </a:rPr>
              <a:t>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28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2134153-8383-4403-85BF-D6C9F152D5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556949"/>
            <a:ext cx="10515600" cy="4929452"/>
          </a:xfr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br>
              <a:rPr lang="en-US" sz="6600">
                <a:latin typeface="Calibri Light"/>
                <a:cs typeface="Calibri Light"/>
              </a:rPr>
            </a:br>
            <a:br>
              <a:rPr lang="en-US" sz="6600">
                <a:latin typeface="Calibri Light"/>
                <a:cs typeface="Calibri Light"/>
              </a:rPr>
            </a:br>
            <a:r>
              <a:rPr lang="en-US" sz="6600">
                <a:latin typeface="Calibri Light"/>
                <a:cs typeface="Calibri Light"/>
              </a:rPr>
              <a:t>Tack för </a:t>
            </a:r>
            <a:r>
              <a:rPr lang="en-US" sz="6600" err="1">
                <a:latin typeface="Calibri Light"/>
                <a:cs typeface="Calibri Light"/>
              </a:rPr>
              <a:t>i</a:t>
            </a:r>
            <a:r>
              <a:rPr lang="en-US" sz="6600">
                <a:latin typeface="Calibri Light"/>
                <a:cs typeface="Calibri Light"/>
              </a:rPr>
              <a:t> </a:t>
            </a:r>
            <a:r>
              <a:rPr lang="en-US" sz="6600" err="1">
                <a:latin typeface="Calibri Light"/>
                <a:cs typeface="Calibri Light"/>
              </a:rPr>
              <a:t>dag</a:t>
            </a:r>
            <a:r>
              <a:rPr lang="en-US" sz="6600">
                <a:latin typeface="Calibri Light"/>
                <a:cs typeface="Calibri Light"/>
              </a:rPr>
              <a:t>!</a:t>
            </a:r>
            <a:br>
              <a:rPr lang="en-US" sz="6600">
                <a:latin typeface="Calibri Light"/>
                <a:cs typeface="Calibri Light"/>
              </a:rPr>
            </a:br>
            <a:br>
              <a:rPr lang="en-US" sz="6600">
                <a:latin typeface="Calibri Light"/>
                <a:cs typeface="Calibri Light"/>
              </a:rPr>
            </a:br>
            <a:r>
              <a:rPr lang="en-US" err="1">
                <a:latin typeface="Calibri Light"/>
                <a:cs typeface="Calibri Light"/>
              </a:rPr>
              <a:t>Hör</a:t>
            </a:r>
            <a:r>
              <a:rPr lang="en-US">
                <a:latin typeface="Calibri Light"/>
                <a:cs typeface="Calibri Light"/>
              </a:rPr>
              <a:t> </a:t>
            </a:r>
            <a:r>
              <a:rPr lang="en-US" err="1">
                <a:latin typeface="Calibri Light"/>
                <a:cs typeface="Calibri Light"/>
              </a:rPr>
              <a:t>gärna</a:t>
            </a:r>
            <a:r>
              <a:rPr lang="en-US">
                <a:latin typeface="Calibri Light"/>
                <a:cs typeface="Calibri Light"/>
              </a:rPr>
              <a:t> av er om </a:t>
            </a:r>
            <a:r>
              <a:rPr lang="en-US" err="1">
                <a:latin typeface="Calibri Light"/>
                <a:cs typeface="Calibri Light"/>
              </a:rPr>
              <a:t>ni</a:t>
            </a:r>
            <a:r>
              <a:rPr lang="en-US">
                <a:latin typeface="Calibri Light"/>
                <a:cs typeface="Calibri Light"/>
              </a:rPr>
              <a:t> </a:t>
            </a:r>
            <a:r>
              <a:rPr lang="en-US" err="1">
                <a:latin typeface="Calibri Light"/>
                <a:cs typeface="Calibri Light"/>
              </a:rPr>
              <a:t>har</a:t>
            </a:r>
            <a:r>
              <a:rPr lang="en-US">
                <a:latin typeface="Calibri Light"/>
                <a:cs typeface="Calibri Light"/>
              </a:rPr>
              <a:t> </a:t>
            </a:r>
            <a:r>
              <a:rPr lang="en-US" err="1">
                <a:latin typeface="Calibri Light"/>
                <a:cs typeface="Calibri Light"/>
              </a:rPr>
              <a:t>ytterligare</a:t>
            </a:r>
            <a:r>
              <a:rPr lang="en-US">
                <a:latin typeface="Calibri Light"/>
                <a:cs typeface="Calibri Light"/>
              </a:rPr>
              <a:t> </a:t>
            </a:r>
            <a:r>
              <a:rPr lang="en-US" err="1">
                <a:latin typeface="Calibri Light"/>
                <a:cs typeface="Calibri Light"/>
              </a:rPr>
              <a:t>frågor</a:t>
            </a:r>
            <a:r>
              <a:rPr lang="en-US">
                <a:latin typeface="Calibri Light"/>
                <a:cs typeface="Calibri Light"/>
              </a:rPr>
              <a:t>:</a:t>
            </a:r>
            <a:br>
              <a:rPr lang="en-US">
                <a:latin typeface="Calibri Light"/>
                <a:cs typeface="Calibri Light"/>
              </a:rPr>
            </a:br>
            <a:r>
              <a:rPr lang="en-US">
                <a:latin typeface="Calibri Light"/>
                <a:cs typeface="Calibri Light"/>
                <a:hlinkClick r:id="rId3"/>
              </a:rPr>
              <a:t>anna.lindgren@chalmers.se</a:t>
            </a:r>
            <a:br>
              <a:rPr lang="en-US">
                <a:latin typeface="Calibri Light"/>
                <a:cs typeface="Calibri Light"/>
              </a:rPr>
            </a:br>
            <a:r>
              <a:rPr lang="en-US">
                <a:latin typeface="Calibri Light"/>
                <a:cs typeface="Calibri Light"/>
                <a:hlinkClick r:id="rId4"/>
              </a:rPr>
              <a:t>anna.sandberg.telleus@gu.se</a:t>
            </a:r>
            <a:br>
              <a:rPr lang="en-US">
                <a:latin typeface="Calibri Light"/>
                <a:cs typeface="Calibri Light"/>
              </a:rPr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5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C8689-AD6B-34AD-106D-84AFE9A9C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3A005-E7FE-7ECF-E324-08CC8E566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sv-SE"/>
              <a:t>Digital examen – kort sammanfattning av helheten</a:t>
            </a:r>
          </a:p>
          <a:p>
            <a:r>
              <a:rPr lang="sv-SE"/>
              <a:t>Förändrat flöde för utfärdade examensbevis</a:t>
            </a:r>
          </a:p>
          <a:p>
            <a:pPr lvl="1"/>
            <a:r>
              <a:rPr lang="sv-SE"/>
              <a:t>Aviseringar</a:t>
            </a:r>
          </a:p>
          <a:p>
            <a:pPr lvl="1"/>
            <a:r>
              <a:rPr lang="sv-SE" sz="2000"/>
              <a:t>Student kan hämta beviset i </a:t>
            </a:r>
            <a:r>
              <a:rPr lang="sv-SE" sz="2000" err="1"/>
              <a:t>Ladok</a:t>
            </a:r>
            <a:r>
              <a:rPr lang="sv-SE" sz="2000"/>
              <a:t> för studenter </a:t>
            </a:r>
            <a:endParaRPr lang="sv-SE"/>
          </a:p>
          <a:p>
            <a:pPr lvl="1"/>
            <a:r>
              <a:rPr lang="sv-SE"/>
              <a:t>E-stämpling</a:t>
            </a:r>
          </a:p>
          <a:p>
            <a:r>
              <a:rPr lang="sv-SE"/>
              <a:t>Demo av helheten</a:t>
            </a:r>
          </a:p>
          <a:p>
            <a:r>
              <a:rPr lang="sv-SE"/>
              <a:t>Övergång till digital examen</a:t>
            </a:r>
          </a:p>
          <a:p>
            <a:r>
              <a:rPr lang="sv-SE"/>
              <a:t>Frågor</a:t>
            </a:r>
          </a:p>
          <a:p>
            <a:pPr lvl="1"/>
            <a:endParaRPr lang="sv-SE"/>
          </a:p>
          <a:p>
            <a:endParaRPr lang="sv-SE"/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677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E33CF-AE45-6E11-8F30-B55E4D77D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Sammanfattning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74976A7-A394-682A-2566-E00AC2D52F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722349"/>
              </p:ext>
            </p:extLst>
          </p:nvPr>
        </p:nvGraphicFramePr>
        <p:xfrm>
          <a:off x="717550" y="1300163"/>
          <a:ext cx="10148888" cy="3900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429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D64D75-4115-AE31-63F0-3F28B5079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5090" y="2770120"/>
            <a:ext cx="10149114" cy="3900145"/>
          </a:xfrm>
        </p:spPr>
        <p:txBody>
          <a:bodyPr/>
          <a:lstStyle/>
          <a:p>
            <a:r>
              <a:rPr lang="sv-SE" sz="2800"/>
              <a:t>Avisering till student</a:t>
            </a:r>
          </a:p>
          <a:p>
            <a:pPr marL="0" indent="0">
              <a:buNone/>
            </a:pPr>
            <a:endParaRPr lang="sv-SE" sz="2800"/>
          </a:p>
          <a:p>
            <a:r>
              <a:rPr lang="sv-SE" sz="2800"/>
              <a:t>Student kan hämta beviset i </a:t>
            </a:r>
            <a:r>
              <a:rPr lang="sv-SE" sz="2800" err="1"/>
              <a:t>Ladok</a:t>
            </a:r>
            <a:r>
              <a:rPr lang="sv-SE" sz="2800"/>
              <a:t> för studenter </a:t>
            </a:r>
          </a:p>
          <a:p>
            <a:pPr marL="0" indent="0">
              <a:buNone/>
            </a:pPr>
            <a:endParaRPr lang="sv-SE" sz="2800"/>
          </a:p>
          <a:p>
            <a:r>
              <a:rPr lang="sv-SE" sz="2800"/>
              <a:t>E-stämpling av bevis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3F79A9-6FC9-D56C-30D2-42291CC02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12457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80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1F56-BFCF-CAD6-0649-E4B9AF53E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Förändrat flöde för utfärdade examensbevis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DE642-EC98-5C04-FDE8-A3482E488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7"/>
            <a:ext cx="10149114" cy="4770304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sv-SE" sz="2400" i="1">
                <a:latin typeface="Arial"/>
                <a:cs typeface="Arial"/>
              </a:rPr>
              <a:t>Handläggningsprocessen fram till beslut är oförändrad mot idag</a:t>
            </a:r>
          </a:p>
          <a:p>
            <a:pPr marL="0" indent="0">
              <a:buNone/>
            </a:pPr>
            <a:endParaRPr lang="en-US">
              <a:latin typeface="Arial"/>
              <a:cs typeface="Arial"/>
            </a:endParaRPr>
          </a:p>
          <a:p>
            <a:r>
              <a:rPr lang="sv-SE" sz="3200">
                <a:latin typeface="Arial"/>
                <a:cs typeface="Arial"/>
              </a:rPr>
              <a:t>Avisering till student</a:t>
            </a:r>
          </a:p>
          <a:p>
            <a:pPr lvl="1"/>
            <a:r>
              <a:rPr lang="sv-SE" sz="2400">
                <a:latin typeface="Arial"/>
                <a:cs typeface="Arial"/>
              </a:rPr>
              <a:t>I samband med att examen utfärdas i </a:t>
            </a:r>
            <a:r>
              <a:rPr lang="sv-SE" sz="2400" err="1">
                <a:latin typeface="Arial"/>
                <a:cs typeface="Arial"/>
              </a:rPr>
              <a:t>Ladok</a:t>
            </a:r>
            <a:endParaRPr lang="sv-SE" sz="2400">
              <a:latin typeface="Arial"/>
              <a:cs typeface="Arial"/>
            </a:endParaRPr>
          </a:p>
          <a:p>
            <a:pPr lvl="1"/>
            <a:r>
              <a:rPr lang="sv-SE" sz="2400">
                <a:latin typeface="Arial"/>
                <a:cs typeface="Arial"/>
              </a:rPr>
              <a:t>Skickas via e-post till den mejladress som finns angiven i </a:t>
            </a:r>
            <a:r>
              <a:rPr lang="sv-SE" sz="2400" err="1">
                <a:latin typeface="Arial"/>
                <a:cs typeface="Arial"/>
              </a:rPr>
              <a:t>Ladok</a:t>
            </a:r>
            <a:r>
              <a:rPr lang="sv-SE" sz="2400">
                <a:latin typeface="Arial"/>
                <a:cs typeface="Arial"/>
              </a:rPr>
              <a:t> för studenter</a:t>
            </a:r>
          </a:p>
          <a:p>
            <a:pPr lvl="1"/>
            <a:r>
              <a:rPr lang="sv-SE" sz="2400">
                <a:latin typeface="Arial"/>
                <a:cs typeface="Arial"/>
              </a:rPr>
              <a:t>Består av en generell text och eventuell lärosätesspecifik text</a:t>
            </a:r>
          </a:p>
          <a:p>
            <a:pPr lvl="2"/>
            <a:r>
              <a:rPr lang="sv-SE" sz="2400">
                <a:latin typeface="Arial"/>
                <a:cs typeface="Arial"/>
              </a:rPr>
              <a:t>Se vägledningen:  </a:t>
            </a:r>
            <a:r>
              <a:rPr lang="sv-SE" u="sng">
                <a:hlinkClick r:id="rId2"/>
              </a:rPr>
              <a:t>https://confluence.its.umu.se/confluence/pages/viewpage.action?pageId=662339601</a:t>
            </a:r>
            <a:r>
              <a:rPr lang="sv-SE" u="sng"/>
              <a:t> </a:t>
            </a:r>
            <a:endParaRPr lang="sv-SE"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782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06C66-3AC2-1E64-9FD3-51908D6D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Förändrat flöde för utfärdade examensbevis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65031-01C4-C0BC-E2E1-D92486F3A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/>
              <a:t>Student kan hämta beviset i </a:t>
            </a:r>
            <a:r>
              <a:rPr lang="sv-SE" sz="3200" err="1"/>
              <a:t>Ladok</a:t>
            </a:r>
            <a:endParaRPr lang="sv-SE" sz="3200"/>
          </a:p>
          <a:p>
            <a:pPr lvl="1"/>
            <a:r>
              <a:rPr lang="sv-SE" sz="2800"/>
              <a:t>Inloggning i </a:t>
            </a:r>
            <a:r>
              <a:rPr lang="sv-SE" sz="2800" err="1"/>
              <a:t>Ladok</a:t>
            </a:r>
            <a:r>
              <a:rPr lang="sv-SE" sz="2800"/>
              <a:t> för studenter/alumner</a:t>
            </a:r>
          </a:p>
          <a:p>
            <a:pPr lvl="2"/>
            <a:r>
              <a:rPr lang="sv-SE" sz="2400" err="1"/>
              <a:t>Ladok</a:t>
            </a:r>
            <a:r>
              <a:rPr lang="sv-SE" sz="2400"/>
              <a:t> för studenter: med de inloggningsmetoder som funnits sedan tidigare</a:t>
            </a:r>
          </a:p>
          <a:p>
            <a:pPr lvl="2"/>
            <a:r>
              <a:rPr lang="sv-SE" sz="2400" err="1"/>
              <a:t>Ladok</a:t>
            </a:r>
            <a:r>
              <a:rPr lang="sv-SE" sz="2400"/>
              <a:t> för alumner: för de som saknar inloggning till </a:t>
            </a:r>
            <a:r>
              <a:rPr lang="sv-SE" sz="2400" err="1"/>
              <a:t>Ladok</a:t>
            </a:r>
            <a:r>
              <a:rPr lang="sv-SE" sz="2400"/>
              <a:t> för studenter</a:t>
            </a:r>
          </a:p>
          <a:p>
            <a:pPr lvl="3"/>
            <a:r>
              <a:rPr lang="sv-SE" err="1"/>
              <a:t>FrejaID</a:t>
            </a:r>
            <a:r>
              <a:rPr lang="sv-SE"/>
              <a:t> eller </a:t>
            </a:r>
            <a:r>
              <a:rPr lang="sv-SE" err="1"/>
              <a:t>BankID</a:t>
            </a:r>
            <a:endParaRPr lang="sv-SE"/>
          </a:p>
          <a:p>
            <a:pPr lvl="1"/>
            <a:r>
              <a:rPr lang="sv-SE" sz="2800"/>
              <a:t>Ny undersida för utfärdat bevis</a:t>
            </a:r>
          </a:p>
          <a:p>
            <a:pPr lvl="1"/>
            <a:r>
              <a:rPr lang="sv-SE" sz="2800"/>
              <a:t>Möjlighet att hämta examensbeviset (om utfärdat efter övergång)</a:t>
            </a:r>
          </a:p>
          <a:p>
            <a:pPr marL="457200" lvl="1" indent="0">
              <a:buNone/>
            </a:pPr>
            <a:endParaRPr lang="sv-SE" sz="2800"/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589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3914F-B98A-9F38-7854-FAD76A125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Förändrat flöde för utfärdade examensbevis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8422E-8C45-A81A-F68C-285E91FC5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976748"/>
            <a:ext cx="10149114" cy="3900145"/>
          </a:xfrm>
        </p:spPr>
        <p:txBody>
          <a:bodyPr lIns="91440" tIns="45720" rIns="91440" bIns="45720" anchor="t"/>
          <a:lstStyle/>
          <a:p>
            <a:r>
              <a:rPr lang="sv-SE" sz="3200">
                <a:latin typeface="Arial"/>
                <a:cs typeface="Arial"/>
              </a:rPr>
              <a:t> E-stämpling av bevisdokument</a:t>
            </a:r>
          </a:p>
          <a:p>
            <a:pPr lvl="1"/>
            <a:r>
              <a:rPr lang="sv-SE" sz="2400">
                <a:latin typeface="Arial"/>
                <a:cs typeface="Arial"/>
              </a:rPr>
              <a:t>I samband med att student hämtar sitt examensbevis i </a:t>
            </a:r>
            <a:r>
              <a:rPr lang="sv-SE" sz="2400" err="1">
                <a:latin typeface="Arial"/>
                <a:cs typeface="Arial"/>
              </a:rPr>
              <a:t>Ladok</a:t>
            </a:r>
            <a:r>
              <a:rPr lang="sv-SE" sz="2400">
                <a:latin typeface="Arial"/>
                <a:cs typeface="Arial"/>
              </a:rPr>
              <a:t> för studenter/alumner</a:t>
            </a:r>
          </a:p>
          <a:p>
            <a:pPr lvl="1"/>
            <a:r>
              <a:rPr lang="sv-SE" sz="2400">
                <a:latin typeface="Arial"/>
                <a:cs typeface="Arial"/>
              </a:rPr>
              <a:t>I samband med att behörig handläggare tar fram dokument i </a:t>
            </a:r>
            <a:r>
              <a:rPr lang="sv-SE" sz="2400" err="1">
                <a:latin typeface="Arial"/>
                <a:cs typeface="Arial"/>
              </a:rPr>
              <a:t>Ladok</a:t>
            </a:r>
            <a:r>
              <a:rPr lang="sv-SE" sz="2400">
                <a:latin typeface="Arial"/>
                <a:cs typeface="Arial"/>
              </a:rPr>
              <a:t> för personal</a:t>
            </a:r>
          </a:p>
          <a:p>
            <a:pPr lvl="1"/>
            <a:r>
              <a:rPr lang="sv-SE" sz="2400">
                <a:latin typeface="Arial"/>
                <a:cs typeface="Arial"/>
              </a:rPr>
              <a:t>Alla e-stämplade bevis får en bilaga som beskriver hur beslutet är fattat och hur beslutet och dokumentet går att verifiera</a:t>
            </a:r>
          </a:p>
        </p:txBody>
      </p:sp>
    </p:spTree>
    <p:extLst>
      <p:ext uri="{BB962C8B-B14F-4D97-AF65-F5344CB8AC3E}">
        <p14:creationId xmlns:p14="http://schemas.microsoft.com/office/powerpoint/2010/main" val="316599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2134153-8383-4403-85BF-D6C9F152D5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16943" y="2123387"/>
            <a:ext cx="8158113" cy="2611225"/>
          </a:xfr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br>
              <a:rPr lang="en-US" sz="6600">
                <a:latin typeface="Calibri Light"/>
                <a:cs typeface="Calibri Light"/>
              </a:rPr>
            </a:br>
            <a:r>
              <a:rPr lang="en-US" sz="6600">
                <a:latin typeface="Calibri Light"/>
                <a:cs typeface="Calibri Light"/>
              </a:rPr>
              <a:t>Demo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6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2134153-8383-4403-85BF-D6C9F152D5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556949"/>
            <a:ext cx="10515600" cy="4929452"/>
          </a:xfr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br>
              <a:rPr lang="en-US" sz="6600">
                <a:latin typeface="Calibri Light"/>
                <a:cs typeface="Calibri Light"/>
              </a:rPr>
            </a:br>
            <a:r>
              <a:rPr lang="en-US" sz="6600" err="1">
                <a:latin typeface="Calibri Light"/>
                <a:cs typeface="Calibri Light"/>
              </a:rPr>
              <a:t>Övergång</a:t>
            </a:r>
            <a:r>
              <a:rPr lang="en-US" sz="6600">
                <a:latin typeface="Calibri Light"/>
                <a:cs typeface="Calibri Light"/>
              </a:rPr>
              <a:t> till </a:t>
            </a:r>
            <a:br>
              <a:rPr lang="en-US"/>
            </a:br>
            <a:r>
              <a:rPr lang="en-US" sz="6600">
                <a:latin typeface="Calibri Light"/>
                <a:cs typeface="Calibri Light"/>
              </a:rPr>
              <a:t>digital examen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99645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A4B926F0F6414294E74DFDB09D6455" ma:contentTypeVersion="5" ma:contentTypeDescription="Create a new document." ma:contentTypeScope="" ma:versionID="90a44b97726971e5031c6a448a49f756">
  <xsd:schema xmlns:xsd="http://www.w3.org/2001/XMLSchema" xmlns:xs="http://www.w3.org/2001/XMLSchema" xmlns:p="http://schemas.microsoft.com/office/2006/metadata/properties" xmlns:ns2="ef4dd929-0ce4-4668-9121-fb169f8b34d6" targetNamespace="http://schemas.microsoft.com/office/2006/metadata/properties" ma:root="true" ma:fieldsID="9265ee1cdc0f3ecd39ae20c7a2474125" ns2:_="">
    <xsd:import namespace="ef4dd929-0ce4-4668-9121-fb169f8b34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4dd929-0ce4-4668-9121-fb169f8b34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5DE482-7D6D-4E97-BA86-772434D8EF2F}">
  <ds:schemaRefs>
    <ds:schemaRef ds:uri="ef4dd929-0ce4-4668-9121-fb169f8b34d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1CEA826-D672-4C6B-8503-8B2336BC980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9D4F5C2-5E29-4AA4-AD41-83F733A33D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5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Rubriksidor</vt:lpstr>
      <vt:lpstr>Rubriksidor</vt:lpstr>
      <vt:lpstr>Tematräff digital examen - helheten</vt:lpstr>
      <vt:lpstr>Agenda</vt:lpstr>
      <vt:lpstr>Sammanfattning</vt:lpstr>
      <vt:lpstr>PowerPoint Presentation</vt:lpstr>
      <vt:lpstr>Förändrat flöde för utfärdade examensbevis</vt:lpstr>
      <vt:lpstr>Förändrat flöde för utfärdade examensbevis</vt:lpstr>
      <vt:lpstr>Förändrat flöde för utfärdade examensbevis</vt:lpstr>
      <vt:lpstr> Demo</vt:lpstr>
      <vt:lpstr> Övergång till  digital examen</vt:lpstr>
      <vt:lpstr>PowerPoint Presentation</vt:lpstr>
      <vt:lpstr>Lärosätenas övergång – hur går den till?</vt:lpstr>
      <vt:lpstr>Mer information</vt:lpstr>
      <vt:lpstr> Frågor?</vt:lpstr>
      <vt:lpstr>  Tack för i dag!  Hör gärna av er om ni har ytterligare frågor: anna.lindgren@chalmers.se anna.sandberg.telleus@gu.se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Tematräff digital examen - helheten</dc:title>
  <dc:creator>Anna Lindgren</dc:creator>
  <cp:revision>1</cp:revision>
  <dcterms:created xsi:type="dcterms:W3CDTF">2023-11-27T12:04:46Z</dcterms:created>
  <dcterms:modified xsi:type="dcterms:W3CDTF">2023-11-30T08:48:12Z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0x0101002CA4B926F0F6414294E74DFDB09D6455</vt:lpwstr>
  </property>
</Properties>
</file>