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4"/>
    <p:sldMasterId id="2147483669" r:id="rId5"/>
    <p:sldMasterId id="2147483674" r:id="rId6"/>
  </p:sldMasterIdLst>
  <p:notesMasterIdLst>
    <p:notesMasterId r:id="rId17"/>
  </p:notesMasterIdLst>
  <p:sldIdLst>
    <p:sldId id="273" r:id="rId7"/>
    <p:sldId id="488" r:id="rId8"/>
    <p:sldId id="629" r:id="rId9"/>
    <p:sldId id="628" r:id="rId10"/>
    <p:sldId id="630" r:id="rId11"/>
    <p:sldId id="631" r:id="rId12"/>
    <p:sldId id="625" r:id="rId13"/>
    <p:sldId id="623" r:id="rId14"/>
    <p:sldId id="632" r:id="rId15"/>
    <p:sldId id="267" r:id="rId16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92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1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ja Taavo" userId="51c2a1ba-7a66-4521-9d5a-48f0e602f383" providerId="ADAL" clId="{976D8414-2CA4-4BF0-AA95-CD11EEF179FA}"/>
    <pc:docChg chg="undo custSel delSld modSld">
      <pc:chgData name="Katja Taavo" userId="51c2a1ba-7a66-4521-9d5a-48f0e602f383" providerId="ADAL" clId="{976D8414-2CA4-4BF0-AA95-CD11EEF179FA}" dt="2023-12-20T10:43:54.959" v="505" actId="6549"/>
      <pc:docMkLst>
        <pc:docMk/>
      </pc:docMkLst>
      <pc:sldChg chg="modSp mod">
        <pc:chgData name="Katja Taavo" userId="51c2a1ba-7a66-4521-9d5a-48f0e602f383" providerId="ADAL" clId="{976D8414-2CA4-4BF0-AA95-CD11EEF179FA}" dt="2023-12-19T16:31:16.845" v="504" actId="6549"/>
        <pc:sldMkLst>
          <pc:docMk/>
          <pc:sldMk cId="2607134467" sldId="267"/>
        </pc:sldMkLst>
        <pc:spChg chg="mod">
          <ac:chgData name="Katja Taavo" userId="51c2a1ba-7a66-4521-9d5a-48f0e602f383" providerId="ADAL" clId="{976D8414-2CA4-4BF0-AA95-CD11EEF179FA}" dt="2023-12-19T16:31:16.845" v="504" actId="6549"/>
          <ac:spMkLst>
            <pc:docMk/>
            <pc:sldMk cId="2607134467" sldId="267"/>
            <ac:spMk id="3" creationId="{B6643E77-8EC1-D2D7-7F5F-C9F47EBAA903}"/>
          </ac:spMkLst>
        </pc:spChg>
      </pc:sldChg>
      <pc:sldChg chg="modSp del mod">
        <pc:chgData name="Katja Taavo" userId="51c2a1ba-7a66-4521-9d5a-48f0e602f383" providerId="ADAL" clId="{976D8414-2CA4-4BF0-AA95-CD11EEF179FA}" dt="2023-12-18T12:09:15.910" v="82" actId="47"/>
        <pc:sldMkLst>
          <pc:docMk/>
          <pc:sldMk cId="3091463479" sldId="316"/>
        </pc:sldMkLst>
        <pc:spChg chg="mod">
          <ac:chgData name="Katja Taavo" userId="51c2a1ba-7a66-4521-9d5a-48f0e602f383" providerId="ADAL" clId="{976D8414-2CA4-4BF0-AA95-CD11EEF179FA}" dt="2023-12-15T13:33:33.310" v="72" actId="20577"/>
          <ac:spMkLst>
            <pc:docMk/>
            <pc:sldMk cId="3091463479" sldId="316"/>
            <ac:spMk id="3" creationId="{CDD436EC-ADC1-A874-9ADE-785F1279EBC6}"/>
          </ac:spMkLst>
        </pc:spChg>
      </pc:sldChg>
      <pc:sldChg chg="modSp mod">
        <pc:chgData name="Katja Taavo" userId="51c2a1ba-7a66-4521-9d5a-48f0e602f383" providerId="ADAL" clId="{976D8414-2CA4-4BF0-AA95-CD11EEF179FA}" dt="2023-12-19T16:25:41.084" v="328" actId="20577"/>
        <pc:sldMkLst>
          <pc:docMk/>
          <pc:sldMk cId="3108569343" sldId="488"/>
        </pc:sldMkLst>
        <pc:spChg chg="mod">
          <ac:chgData name="Katja Taavo" userId="51c2a1ba-7a66-4521-9d5a-48f0e602f383" providerId="ADAL" clId="{976D8414-2CA4-4BF0-AA95-CD11EEF179FA}" dt="2023-12-15T13:32:28.748" v="21" actId="20577"/>
          <ac:spMkLst>
            <pc:docMk/>
            <pc:sldMk cId="3108569343" sldId="488"/>
            <ac:spMk id="2" creationId="{62070139-44AB-0EDF-75CA-FE2ADB15696D}"/>
          </ac:spMkLst>
        </pc:spChg>
        <pc:spChg chg="mod">
          <ac:chgData name="Katja Taavo" userId="51c2a1ba-7a66-4521-9d5a-48f0e602f383" providerId="ADAL" clId="{976D8414-2CA4-4BF0-AA95-CD11EEF179FA}" dt="2023-12-19T16:25:41.084" v="328" actId="20577"/>
          <ac:spMkLst>
            <pc:docMk/>
            <pc:sldMk cId="3108569343" sldId="488"/>
            <ac:spMk id="3" creationId="{EE82B1AC-378B-AC8B-B3BE-86F070A312CE}"/>
          </ac:spMkLst>
        </pc:spChg>
      </pc:sldChg>
      <pc:sldChg chg="modSp mod">
        <pc:chgData name="Katja Taavo" userId="51c2a1ba-7a66-4521-9d5a-48f0e602f383" providerId="ADAL" clId="{976D8414-2CA4-4BF0-AA95-CD11EEF179FA}" dt="2023-12-15T13:34:13.037" v="76" actId="20577"/>
        <pc:sldMkLst>
          <pc:docMk/>
          <pc:sldMk cId="1896034328" sldId="623"/>
        </pc:sldMkLst>
        <pc:spChg chg="mod">
          <ac:chgData name="Katja Taavo" userId="51c2a1ba-7a66-4521-9d5a-48f0e602f383" providerId="ADAL" clId="{976D8414-2CA4-4BF0-AA95-CD11EEF179FA}" dt="2023-12-15T13:34:13.037" v="76" actId="20577"/>
          <ac:spMkLst>
            <pc:docMk/>
            <pc:sldMk cId="1896034328" sldId="623"/>
            <ac:spMk id="2" creationId="{E96E894F-D52D-C70E-C955-F76A09BB5D90}"/>
          </ac:spMkLst>
        </pc:spChg>
      </pc:sldChg>
      <pc:sldChg chg="modSp mod">
        <pc:chgData name="Katja Taavo" userId="51c2a1ba-7a66-4521-9d5a-48f0e602f383" providerId="ADAL" clId="{976D8414-2CA4-4BF0-AA95-CD11EEF179FA}" dt="2023-12-19T16:27:09.991" v="359" actId="20577"/>
        <pc:sldMkLst>
          <pc:docMk/>
          <pc:sldMk cId="2570132830" sldId="625"/>
        </pc:sldMkLst>
        <pc:spChg chg="mod">
          <ac:chgData name="Katja Taavo" userId="51c2a1ba-7a66-4521-9d5a-48f0e602f383" providerId="ADAL" clId="{976D8414-2CA4-4BF0-AA95-CD11EEF179FA}" dt="2023-12-18T12:14:30.106" v="213" actId="20577"/>
          <ac:spMkLst>
            <pc:docMk/>
            <pc:sldMk cId="2570132830" sldId="625"/>
            <ac:spMk id="2" creationId="{E96E894F-D52D-C70E-C955-F76A09BB5D90}"/>
          </ac:spMkLst>
        </pc:spChg>
        <pc:spChg chg="mod">
          <ac:chgData name="Katja Taavo" userId="51c2a1ba-7a66-4521-9d5a-48f0e602f383" providerId="ADAL" clId="{976D8414-2CA4-4BF0-AA95-CD11EEF179FA}" dt="2023-12-19T16:27:09.991" v="359" actId="20577"/>
          <ac:spMkLst>
            <pc:docMk/>
            <pc:sldMk cId="2570132830" sldId="625"/>
            <ac:spMk id="3" creationId="{FE652CD0-827B-8C0E-8AB0-761FE54F8211}"/>
          </ac:spMkLst>
        </pc:spChg>
      </pc:sldChg>
      <pc:sldChg chg="delSp modSp mod">
        <pc:chgData name="Katja Taavo" userId="51c2a1ba-7a66-4521-9d5a-48f0e602f383" providerId="ADAL" clId="{976D8414-2CA4-4BF0-AA95-CD11EEF179FA}" dt="2023-12-19T16:25:58.676" v="329" actId="20577"/>
        <pc:sldMkLst>
          <pc:docMk/>
          <pc:sldMk cId="386023887" sldId="629"/>
        </pc:sldMkLst>
        <pc:spChg chg="del mod">
          <ac:chgData name="Katja Taavo" userId="51c2a1ba-7a66-4521-9d5a-48f0e602f383" providerId="ADAL" clId="{976D8414-2CA4-4BF0-AA95-CD11EEF179FA}" dt="2023-12-15T13:31:05.422" v="7" actId="478"/>
          <ac:spMkLst>
            <pc:docMk/>
            <pc:sldMk cId="386023887" sldId="629"/>
            <ac:spMk id="2" creationId="{62070139-44AB-0EDF-75CA-FE2ADB15696D}"/>
          </ac:spMkLst>
        </pc:spChg>
        <pc:spChg chg="mod">
          <ac:chgData name="Katja Taavo" userId="51c2a1ba-7a66-4521-9d5a-48f0e602f383" providerId="ADAL" clId="{976D8414-2CA4-4BF0-AA95-CD11EEF179FA}" dt="2023-12-19T16:25:58.676" v="329" actId="20577"/>
          <ac:spMkLst>
            <pc:docMk/>
            <pc:sldMk cId="386023887" sldId="629"/>
            <ac:spMk id="3" creationId="{EE82B1AC-378B-AC8B-B3BE-86F070A312CE}"/>
          </ac:spMkLst>
        </pc:spChg>
      </pc:sldChg>
      <pc:sldChg chg="modSp mod">
        <pc:chgData name="Katja Taavo" userId="51c2a1ba-7a66-4521-9d5a-48f0e602f383" providerId="ADAL" clId="{976D8414-2CA4-4BF0-AA95-CD11EEF179FA}" dt="2023-12-19T16:09:40.833" v="290" actId="255"/>
        <pc:sldMkLst>
          <pc:docMk/>
          <pc:sldMk cId="3950392512" sldId="630"/>
        </pc:sldMkLst>
        <pc:spChg chg="mod">
          <ac:chgData name="Katja Taavo" userId="51c2a1ba-7a66-4521-9d5a-48f0e602f383" providerId="ADAL" clId="{976D8414-2CA4-4BF0-AA95-CD11EEF179FA}" dt="2023-12-19T16:09:33.013" v="289" actId="255"/>
          <ac:spMkLst>
            <pc:docMk/>
            <pc:sldMk cId="3950392512" sldId="630"/>
            <ac:spMk id="2" creationId="{97170A83-7A33-818D-A003-CD1F45E5A2AA}"/>
          </ac:spMkLst>
        </pc:spChg>
        <pc:spChg chg="mod">
          <ac:chgData name="Katja Taavo" userId="51c2a1ba-7a66-4521-9d5a-48f0e602f383" providerId="ADAL" clId="{976D8414-2CA4-4BF0-AA95-CD11EEF179FA}" dt="2023-12-19T16:09:22.005" v="286" actId="255"/>
          <ac:spMkLst>
            <pc:docMk/>
            <pc:sldMk cId="3950392512" sldId="630"/>
            <ac:spMk id="4" creationId="{E52140C5-5A98-DFB1-4460-B6F16C877B20}"/>
          </ac:spMkLst>
        </pc:spChg>
        <pc:spChg chg="mod">
          <ac:chgData name="Katja Taavo" userId="51c2a1ba-7a66-4521-9d5a-48f0e602f383" providerId="ADAL" clId="{976D8414-2CA4-4BF0-AA95-CD11EEF179FA}" dt="2023-12-19T16:09:40.833" v="290" actId="255"/>
          <ac:spMkLst>
            <pc:docMk/>
            <pc:sldMk cId="3950392512" sldId="630"/>
            <ac:spMk id="5" creationId="{FA52DA63-7BBC-2617-9F1E-6CB3FDA9CB8C}"/>
          </ac:spMkLst>
        </pc:spChg>
        <pc:spChg chg="mod">
          <ac:chgData name="Katja Taavo" userId="51c2a1ba-7a66-4521-9d5a-48f0e602f383" providerId="ADAL" clId="{976D8414-2CA4-4BF0-AA95-CD11EEF179FA}" dt="2023-12-19T16:09:13.155" v="285" actId="255"/>
          <ac:spMkLst>
            <pc:docMk/>
            <pc:sldMk cId="3950392512" sldId="630"/>
            <ac:spMk id="6" creationId="{9A5ABEC8-3E1E-C7AA-1A8F-0A7E759AE850}"/>
          </ac:spMkLst>
        </pc:spChg>
      </pc:sldChg>
      <pc:sldChg chg="modSp mod">
        <pc:chgData name="Katja Taavo" userId="51c2a1ba-7a66-4521-9d5a-48f0e602f383" providerId="ADAL" clId="{976D8414-2CA4-4BF0-AA95-CD11EEF179FA}" dt="2023-12-19T16:14:14.155" v="327" actId="1076"/>
        <pc:sldMkLst>
          <pc:docMk/>
          <pc:sldMk cId="3525398762" sldId="631"/>
        </pc:sldMkLst>
        <pc:spChg chg="mod">
          <ac:chgData name="Katja Taavo" userId="51c2a1ba-7a66-4521-9d5a-48f0e602f383" providerId="ADAL" clId="{976D8414-2CA4-4BF0-AA95-CD11EEF179FA}" dt="2023-12-19T16:13:59.166" v="326" actId="14100"/>
          <ac:spMkLst>
            <pc:docMk/>
            <pc:sldMk cId="3525398762" sldId="631"/>
            <ac:spMk id="2" creationId="{97170A83-7A33-818D-A003-CD1F45E5A2AA}"/>
          </ac:spMkLst>
        </pc:spChg>
        <pc:spChg chg="mod">
          <ac:chgData name="Katja Taavo" userId="51c2a1ba-7a66-4521-9d5a-48f0e602f383" providerId="ADAL" clId="{976D8414-2CA4-4BF0-AA95-CD11EEF179FA}" dt="2023-12-19T16:13:35.807" v="322" actId="1076"/>
          <ac:spMkLst>
            <pc:docMk/>
            <pc:sldMk cId="3525398762" sldId="631"/>
            <ac:spMk id="3" creationId="{08CEA009-49D6-788C-0CB4-BABD3B809510}"/>
          </ac:spMkLst>
        </pc:spChg>
        <pc:spChg chg="mod">
          <ac:chgData name="Katja Taavo" userId="51c2a1ba-7a66-4521-9d5a-48f0e602f383" providerId="ADAL" clId="{976D8414-2CA4-4BF0-AA95-CD11EEF179FA}" dt="2023-12-19T16:14:14.155" v="327" actId="1076"/>
          <ac:spMkLst>
            <pc:docMk/>
            <pc:sldMk cId="3525398762" sldId="631"/>
            <ac:spMk id="4" creationId="{E52140C5-5A98-DFB1-4460-B6F16C877B20}"/>
          </ac:spMkLst>
        </pc:spChg>
        <pc:spChg chg="mod">
          <ac:chgData name="Katja Taavo" userId="51c2a1ba-7a66-4521-9d5a-48f0e602f383" providerId="ADAL" clId="{976D8414-2CA4-4BF0-AA95-CD11EEF179FA}" dt="2023-12-19T16:12:54.760" v="318" actId="14100"/>
          <ac:spMkLst>
            <pc:docMk/>
            <pc:sldMk cId="3525398762" sldId="631"/>
            <ac:spMk id="5" creationId="{FA52DA63-7BBC-2617-9F1E-6CB3FDA9CB8C}"/>
          </ac:spMkLst>
        </pc:spChg>
      </pc:sldChg>
      <pc:sldChg chg="modSp mod">
        <pc:chgData name="Katja Taavo" userId="51c2a1ba-7a66-4521-9d5a-48f0e602f383" providerId="ADAL" clId="{976D8414-2CA4-4BF0-AA95-CD11EEF179FA}" dt="2023-12-20T10:43:54.959" v="505" actId="6549"/>
        <pc:sldMkLst>
          <pc:docMk/>
          <pc:sldMk cId="3810021927" sldId="632"/>
        </pc:sldMkLst>
        <pc:spChg chg="mod">
          <ac:chgData name="Katja Taavo" userId="51c2a1ba-7a66-4521-9d5a-48f0e602f383" providerId="ADAL" clId="{976D8414-2CA4-4BF0-AA95-CD11EEF179FA}" dt="2023-12-20T10:43:54.959" v="505" actId="6549"/>
          <ac:spMkLst>
            <pc:docMk/>
            <pc:sldMk cId="3810021927" sldId="632"/>
            <ac:spMk id="21" creationId="{B05E0DF4-C48D-7FC3-623F-DB642233EA8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229" y="1318398"/>
            <a:ext cx="6660032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2230" y="3478192"/>
            <a:ext cx="5295650" cy="1125140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rgbClr val="83BA3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28920"/>
            <a:ext cx="1690949" cy="48066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225402B-A6CF-B64E-8B71-B33108831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8327" y="2670717"/>
            <a:ext cx="6465672" cy="247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32946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B890-C584-4436-9BE6-626BA199B66E}" type="datetimeFigureOut">
              <a:rPr lang="sv-SE" smtClean="0"/>
              <a:t>2023-12-20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B314-2ADF-446D-B2DF-5CC1EDC75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105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45124"/>
            <a:ext cx="4199753" cy="3606747"/>
          </a:xfrm>
        </p:spPr>
        <p:txBody>
          <a:bodyPr/>
          <a:lstStyle>
            <a:lvl1pPr marL="0" indent="0">
              <a:buNone/>
              <a:defRPr/>
            </a:lvl1pPr>
            <a:lvl2pPr marL="514350" indent="-17145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67865" y="0"/>
            <a:ext cx="3676134" cy="5143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264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10778"/>
            <a:ext cx="5246988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55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10778"/>
            <a:ext cx="7886700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245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510778"/>
            <a:ext cx="3886200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510778"/>
            <a:ext cx="3886200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668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3999" cy="5143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5478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10778"/>
            <a:ext cx="7820758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7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510778"/>
            <a:ext cx="3886200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510778"/>
            <a:ext cx="3886200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120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510778"/>
            <a:ext cx="2492619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E2C32532-1357-9F4B-A097-C425A80234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3325691" y="510778"/>
            <a:ext cx="2492619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ABD89224-AC29-F54E-8A28-24086E7A688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022731" y="510778"/>
            <a:ext cx="2492619" cy="364109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97529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0778"/>
            <a:ext cx="4199753" cy="5457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6762"/>
            <a:ext cx="4199753" cy="2925109"/>
          </a:xfrm>
        </p:spPr>
        <p:txBody>
          <a:bodyPr/>
          <a:lstStyle>
            <a:lvl1pPr marL="0" indent="0">
              <a:buNone/>
              <a:defRPr/>
            </a:lvl1pPr>
            <a:lvl2pPr marL="514350" indent="-17145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67865" y="0"/>
            <a:ext cx="3676134" cy="5143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803424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4EBFFC32-252D-804A-B2AE-737D5115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0778"/>
            <a:ext cx="5246988" cy="5457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6762"/>
            <a:ext cx="5246988" cy="292510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20929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2587"/>
            <a:ext cx="7886700" cy="29192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B4AC2F1C-13F0-0E40-8079-AA162379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0778"/>
            <a:ext cx="7886699" cy="5457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13617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CC14CD-CE4A-CE4C-8DA0-C6903765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0778"/>
            <a:ext cx="7886700" cy="5457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232587"/>
            <a:ext cx="3886200" cy="29192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232587"/>
            <a:ext cx="3886200" cy="29192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14" y="4390447"/>
            <a:ext cx="1308092" cy="371837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316" y="3677316"/>
            <a:ext cx="3833683" cy="14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68306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472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881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9337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74DC-4690-4BF8-ACE7-B4F7994A92E7}" type="datetimeFigureOut">
              <a:rPr lang="sv-SE" smtClean="0"/>
              <a:t>2023-12-20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C060-121D-4787-9EA8-62E2F654C7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59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040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80" r:id="rId9"/>
    <p:sldLayoutId id="2147483681" r:id="rId10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5060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0459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2229" y="1318398"/>
            <a:ext cx="7111388" cy="2139553"/>
          </a:xfrm>
        </p:spPr>
        <p:txBody>
          <a:bodyPr anchor="b">
            <a:normAutofit/>
          </a:bodyPr>
          <a:lstStyle/>
          <a:p>
            <a:r>
              <a:rPr lang="sv-SE" dirty="0"/>
              <a:t>Individuella studieplaner på forskarnivå 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body" idx="1"/>
          </p:nvPr>
        </p:nvSpPr>
        <p:spPr>
          <a:xfrm>
            <a:off x="602230" y="3478192"/>
            <a:ext cx="5295650" cy="1125140"/>
          </a:xfrm>
        </p:spPr>
        <p:txBody>
          <a:bodyPr>
            <a:normAutofit/>
          </a:bodyPr>
          <a:lstStyle/>
          <a:p>
            <a:r>
              <a:rPr lang="sv-SE" dirty="0" err="1"/>
              <a:t>Ladokinfo</a:t>
            </a:r>
            <a:r>
              <a:rPr lang="sv-SE" dirty="0"/>
              <a:t> </a:t>
            </a:r>
          </a:p>
          <a:p>
            <a:r>
              <a:rPr lang="sv-SE" dirty="0"/>
              <a:t>2023-12-20</a:t>
            </a:r>
          </a:p>
        </p:txBody>
      </p:sp>
    </p:spTree>
    <p:extLst>
      <p:ext uri="{BB962C8B-B14F-4D97-AF65-F5344CB8AC3E}">
        <p14:creationId xmlns:p14="http://schemas.microsoft.com/office/powerpoint/2010/main" val="3254878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643E77-8EC1-D2D7-7F5F-C9F47EBAA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Schemalagda supportstugor från november och framåt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Individuell hjälp att komma igång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Delta i lärosätets piloter (användbarhet)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Lathundar och sidhjälp finns och uppdateras löpande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Systemdokumentation uppdateras </a:t>
            </a:r>
            <a:r>
              <a:rPr lang="sv-SE" dirty="0"/>
              <a:t>löpande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922FB32-5204-DFFB-8C13-037AB1F5B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Ladoks stöd vid lärosätets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607134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070139-44AB-0EDF-75CA-FE2ADB156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5905"/>
            <a:ext cx="6871376" cy="545725"/>
          </a:xfrm>
        </p:spPr>
        <p:txBody>
          <a:bodyPr/>
          <a:lstStyle/>
          <a:p>
            <a:r>
              <a:rPr lang="sv-SE" dirty="0"/>
              <a:t>Individuell studieplan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82B1AC-378B-AC8B-B3BE-86F070A31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91630"/>
            <a:ext cx="7328030" cy="2925109"/>
          </a:xfrm>
        </p:spPr>
        <p:txBody>
          <a:bodyPr>
            <a:normAutofit/>
          </a:bodyPr>
          <a:lstStyle/>
          <a:p>
            <a:pPr marL="257175" indent="-171450">
              <a:buFont typeface="Arial" panose="020B0604020202020204" pitchFamily="34" charset="0"/>
              <a:buChar char="•"/>
            </a:pP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styrdokument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ska </a:t>
            </a:r>
            <a:r>
              <a:rPr lang="en-US" dirty="0" err="1"/>
              <a:t>innehålla</a:t>
            </a:r>
            <a:endParaRPr lang="en-US" dirty="0"/>
          </a:p>
          <a:p>
            <a:pPr marL="771525" lvl="1"/>
            <a:r>
              <a:rPr lang="en-US" dirty="0" err="1"/>
              <a:t>lärosätets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doktorandens</a:t>
            </a:r>
            <a:r>
              <a:rPr lang="en-US" dirty="0"/>
              <a:t> </a:t>
            </a:r>
            <a:r>
              <a:rPr lang="en-US" dirty="0" err="1"/>
              <a:t>åtaganden</a:t>
            </a:r>
            <a:endParaRPr lang="en-US" dirty="0"/>
          </a:p>
          <a:p>
            <a:pPr marL="771525" lvl="1"/>
            <a:r>
              <a:rPr lang="en-US" dirty="0" err="1"/>
              <a:t>tidplan</a:t>
            </a:r>
            <a:r>
              <a:rPr lang="en-US" dirty="0"/>
              <a:t> för </a:t>
            </a:r>
            <a:r>
              <a:rPr lang="en-US" dirty="0" err="1"/>
              <a:t>doktorandens</a:t>
            </a:r>
            <a:r>
              <a:rPr lang="en-US" dirty="0"/>
              <a:t> </a:t>
            </a:r>
            <a:r>
              <a:rPr lang="en-US" dirty="0" err="1"/>
              <a:t>utbildning</a:t>
            </a:r>
            <a:r>
              <a:rPr lang="en-US" dirty="0"/>
              <a:t> </a:t>
            </a:r>
            <a:r>
              <a:rPr lang="en-US" dirty="0" err="1"/>
              <a:t>och</a:t>
            </a:r>
            <a:endParaRPr lang="en-US" dirty="0"/>
          </a:p>
          <a:p>
            <a:pPr marL="771525" lvl="1"/>
            <a:r>
              <a:rPr lang="en-US" dirty="0" err="1"/>
              <a:t>beslutas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err="1"/>
              <a:t>samråd</a:t>
            </a:r>
            <a:r>
              <a:rPr lang="en-US" dirty="0"/>
              <a:t> med </a:t>
            </a:r>
            <a:r>
              <a:rPr lang="en-US" dirty="0" err="1"/>
              <a:t>doktoranden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doktorandens</a:t>
            </a:r>
            <a:r>
              <a:rPr lang="en-US" dirty="0"/>
              <a:t> </a:t>
            </a:r>
            <a:r>
              <a:rPr lang="en-US" dirty="0" err="1"/>
              <a:t>handledare</a:t>
            </a:r>
            <a:endParaRPr lang="en-US" dirty="0"/>
          </a:p>
          <a:p>
            <a:pPr marL="771525" lvl="1"/>
            <a:r>
              <a:rPr lang="en-US" dirty="0" err="1"/>
              <a:t>regelbundet</a:t>
            </a:r>
            <a:r>
              <a:rPr lang="en-US" dirty="0"/>
              <a:t> </a:t>
            </a:r>
            <a:r>
              <a:rPr lang="en-US" dirty="0" err="1"/>
              <a:t>följas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err="1"/>
              <a:t>samråd</a:t>
            </a:r>
            <a:r>
              <a:rPr lang="en-US" dirty="0"/>
              <a:t> </a:t>
            </a:r>
            <a:r>
              <a:rPr lang="en-US" dirty="0" err="1"/>
              <a:t>ändras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den </a:t>
            </a:r>
            <a:r>
              <a:rPr lang="en-US" dirty="0" err="1"/>
              <a:t>utsträckning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behövs</a:t>
            </a:r>
            <a:endParaRPr lang="en-US" dirty="0"/>
          </a:p>
          <a:p>
            <a:pPr marL="257175" indent="-171450">
              <a:buFont typeface="Arial" panose="020B0604020202020204" pitchFamily="34" charset="0"/>
              <a:buChar char="•"/>
            </a:pPr>
            <a:r>
              <a:rPr lang="en-US" dirty="0" err="1"/>
              <a:t>Låg</a:t>
            </a:r>
            <a:r>
              <a:rPr lang="en-US" dirty="0"/>
              <a:t> grad av </a:t>
            </a:r>
            <a:r>
              <a:rPr lang="en-US" dirty="0" err="1"/>
              <a:t>reglering</a:t>
            </a:r>
            <a:endParaRPr lang="en-US" dirty="0"/>
          </a:p>
          <a:p>
            <a:pPr marL="257175" indent="-171450">
              <a:buFont typeface="Arial" panose="020B0604020202020204" pitchFamily="34" charset="0"/>
              <a:buChar char="•"/>
            </a:pPr>
            <a:r>
              <a:rPr lang="en-US" dirty="0" err="1"/>
              <a:t>Stora</a:t>
            </a:r>
            <a:r>
              <a:rPr lang="en-US" dirty="0"/>
              <a:t> </a:t>
            </a:r>
            <a:r>
              <a:rPr lang="en-US" dirty="0" err="1"/>
              <a:t>lokala</a:t>
            </a:r>
            <a:r>
              <a:rPr lang="en-US" dirty="0"/>
              <a:t> </a:t>
            </a:r>
            <a:r>
              <a:rPr lang="en-US" dirty="0" err="1"/>
              <a:t>variationer</a:t>
            </a:r>
            <a:endParaRPr lang="en-US" dirty="0"/>
          </a:p>
          <a:p>
            <a:pPr marL="257175" indent="-171450">
              <a:buFont typeface="Arial" panose="020B0604020202020204" pitchFamily="34" charset="0"/>
              <a:buChar char="•"/>
            </a:pPr>
            <a:r>
              <a:rPr lang="en-US" dirty="0" err="1"/>
              <a:t>Lärosätena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olika</a:t>
            </a:r>
            <a:r>
              <a:rPr lang="en-US" dirty="0"/>
              <a:t> processer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olika</a:t>
            </a:r>
            <a:r>
              <a:rPr lang="en-US" dirty="0"/>
              <a:t> </a:t>
            </a:r>
            <a:r>
              <a:rPr lang="en-US" dirty="0" err="1"/>
              <a:t>innehåll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569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82B1AC-378B-AC8B-B3BE-86F070A31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587" y="580150"/>
            <a:ext cx="7328030" cy="3606495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172B4D"/>
                </a:solidFill>
                <a:effectLst/>
              </a:rPr>
              <a:t>Innehållet i en individuell studieplan beslutas av lärosätet, utifrån i den allmänna studieplanen och/eller i särskilt regelverk kring individuella studieplaner.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v-SE" b="0" i="0" dirty="0">
              <a:solidFill>
                <a:srgbClr val="172B4D"/>
              </a:solidFill>
              <a:effectLst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172B4D"/>
                </a:solidFill>
                <a:effectLst/>
              </a:rPr>
              <a:t>Den individuella studieplanen i Ladok följer en nationell gemensam mall.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172B4D"/>
                </a:solidFill>
              </a:rPr>
              <a:t>Funktionaliteten levererades med en standardprocess, framtagna behörighetsprofiler och verksamhetsroller specifika för den individuella studieplanen.</a:t>
            </a:r>
            <a:endParaRPr lang="sv-SE" b="0" i="0" dirty="0">
              <a:solidFill>
                <a:srgbClr val="172B4D"/>
              </a:solidFill>
              <a:effectLst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v-SE" b="0" i="0" dirty="0">
              <a:solidFill>
                <a:srgbClr val="172B4D"/>
              </a:solidFill>
              <a:effectLst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172B4D"/>
                </a:solidFill>
                <a:effectLst/>
              </a:rPr>
              <a:t>Det kan finnas flera versioner (revideringar) av en doktorands individuella studieplan. När flera versioner finns går det att välja vilken man vill titta på.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172B4D"/>
                </a:solidFill>
                <a:effectLst/>
              </a:rPr>
              <a:t>Särskild behörighet krävs för att läsa eller uppdatera den individuella studieplanen.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v-SE" b="0" i="0" dirty="0">
              <a:solidFill>
                <a:srgbClr val="172B4D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023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97BA6D03-3537-CDFF-90A4-BBAAE24BE3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8977" y="171516"/>
            <a:ext cx="6692389" cy="4157563"/>
          </a:xfrm>
        </p:spPr>
      </p:pic>
    </p:spTree>
    <p:extLst>
      <p:ext uri="{BB962C8B-B14F-4D97-AF65-F5344CB8AC3E}">
        <p14:creationId xmlns:p14="http://schemas.microsoft.com/office/powerpoint/2010/main" val="16051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97170A83-7A33-818D-A003-CD1F45E5A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195" y="952396"/>
            <a:ext cx="3666296" cy="1619353"/>
          </a:xfr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softEdge rad="12700"/>
          </a:effectLst>
        </p:spPr>
        <p:txBody>
          <a:bodyPr>
            <a:normAutofit/>
          </a:bodyPr>
          <a:lstStyle/>
          <a:p>
            <a:r>
              <a:rPr lang="sv-SE" sz="1400" b="1" dirty="0"/>
              <a:t>Grunduppgifter</a:t>
            </a:r>
            <a:r>
              <a:rPr lang="sv-SE" sz="1400" dirty="0"/>
              <a:t>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sv-SE" sz="1300" dirty="0"/>
              <a:t>Uppgifter om antagningen (ämnestillfället)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sv-SE" sz="1300" dirty="0"/>
              <a:t>Information om ASP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sv-SE" sz="1300" dirty="0"/>
              <a:t>Delmål i forskarutbildningen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sv-SE" sz="1300" dirty="0"/>
              <a:t>Studieaktivitet och finansiering</a:t>
            </a: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08CEA009-49D6-788C-0CB4-BABD3B809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355" y="311618"/>
            <a:ext cx="7886699" cy="545725"/>
          </a:xfrm>
        </p:spPr>
        <p:txBody>
          <a:bodyPr/>
          <a:lstStyle/>
          <a:p>
            <a:r>
              <a:rPr lang="sv-SE" dirty="0"/>
              <a:t>Innehållet i ISP</a:t>
            </a:r>
          </a:p>
        </p:txBody>
      </p:sp>
      <p:sp>
        <p:nvSpPr>
          <p:cNvPr id="4" name="Platshållare för innehåll 1">
            <a:extLst>
              <a:ext uri="{FF2B5EF4-FFF2-40B4-BE49-F238E27FC236}">
                <a16:creationId xmlns:a16="http://schemas.microsoft.com/office/drawing/2014/main" id="{E52140C5-5A98-DFB1-4460-B6F16C877B20}"/>
              </a:ext>
            </a:extLst>
          </p:cNvPr>
          <p:cNvSpPr txBox="1">
            <a:spLocks/>
          </p:cNvSpPr>
          <p:nvPr/>
        </p:nvSpPr>
        <p:spPr>
          <a:xfrm>
            <a:off x="4571997" y="952397"/>
            <a:ext cx="3618000" cy="8888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/>
              <a:t>Handledarsamtal</a:t>
            </a:r>
            <a:r>
              <a:rPr lang="sv-SE" sz="1400" dirty="0"/>
              <a:t> </a:t>
            </a:r>
          </a:p>
          <a:p>
            <a:r>
              <a:rPr lang="sv-SE" sz="1300" dirty="0"/>
              <a:t>Dokumentation av genomförda handledarsamtal</a:t>
            </a:r>
          </a:p>
          <a:p>
            <a:endParaRPr lang="sv-SE" dirty="0"/>
          </a:p>
        </p:txBody>
      </p:sp>
      <p:sp>
        <p:nvSpPr>
          <p:cNvPr id="5" name="Platshållare för innehåll 1">
            <a:extLst>
              <a:ext uri="{FF2B5EF4-FFF2-40B4-BE49-F238E27FC236}">
                <a16:creationId xmlns:a16="http://schemas.microsoft.com/office/drawing/2014/main" id="{FA52DA63-7BBC-2617-9F1E-6CB3FDA9CB8C}"/>
              </a:ext>
            </a:extLst>
          </p:cNvPr>
          <p:cNvSpPr txBox="1">
            <a:spLocks/>
          </p:cNvSpPr>
          <p:nvPr/>
        </p:nvSpPr>
        <p:spPr>
          <a:xfrm>
            <a:off x="592195" y="2747504"/>
            <a:ext cx="3666296" cy="14432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/>
              <a:t>Avhandlingsarbetet</a:t>
            </a:r>
            <a:r>
              <a:rPr lang="sv-SE" sz="1400" dirty="0"/>
              <a:t>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sv-SE" sz="1300" dirty="0"/>
              <a:t>Titel, typ av avhandling m.m.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sv-SE" sz="1300" dirty="0"/>
              <a:t>Planering och uppföljning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sv-SE" sz="1300" dirty="0"/>
              <a:t>Del av handlingsarbete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sv-SE" sz="1300" dirty="0"/>
              <a:t>Etiska tillstånd</a:t>
            </a:r>
          </a:p>
        </p:txBody>
      </p:sp>
      <p:sp>
        <p:nvSpPr>
          <p:cNvPr id="6" name="Platshållare för innehåll 1">
            <a:extLst>
              <a:ext uri="{FF2B5EF4-FFF2-40B4-BE49-F238E27FC236}">
                <a16:creationId xmlns:a16="http://schemas.microsoft.com/office/drawing/2014/main" id="{9A5ABEC8-3E1E-C7AA-1A8F-0A7E759AE850}"/>
              </a:ext>
            </a:extLst>
          </p:cNvPr>
          <p:cNvSpPr txBox="1">
            <a:spLocks/>
          </p:cNvSpPr>
          <p:nvPr/>
        </p:nvSpPr>
        <p:spPr>
          <a:xfrm>
            <a:off x="4571998" y="2028064"/>
            <a:ext cx="3618000" cy="21630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/>
              <a:t>Kurser och konferenser</a:t>
            </a:r>
            <a:r>
              <a:rPr lang="sv-SE" sz="1400" dirty="0"/>
              <a:t> </a:t>
            </a:r>
          </a:p>
          <a:p>
            <a:r>
              <a:rPr lang="sv-SE" sz="1300" dirty="0"/>
              <a:t>Doktorandens inrapporterade resultat hämtas och redovisas under rubrikerna: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sv-SE" sz="1300" dirty="0"/>
              <a:t>obligatoriska kurser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sv-SE" sz="1300" dirty="0"/>
              <a:t>valbara kurser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sv-SE" sz="1300" dirty="0"/>
              <a:t>konferenser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sv-SE" sz="1300" dirty="0"/>
              <a:t>seminarier och övriga aktiviteter.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039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97170A83-7A33-818D-A003-CD1F45E5A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092325"/>
            <a:ext cx="3708219" cy="1232864"/>
          </a:xfr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sv-SE" sz="1400" b="1" dirty="0"/>
              <a:t>Lärandemål</a:t>
            </a:r>
            <a:r>
              <a:rPr lang="sv-SE" sz="1400" dirty="0"/>
              <a:t> </a:t>
            </a:r>
          </a:p>
          <a:p>
            <a:r>
              <a:rPr lang="sv-SE" sz="1300" dirty="0"/>
              <a:t>Lärandemål hämtas från Högskoleförordningen.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sv-SE" sz="1300" dirty="0"/>
              <a:t>Måluppfyllelse och status.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08CEA009-49D6-788C-0CB4-BABD3B809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150" y="503118"/>
            <a:ext cx="7886699" cy="545725"/>
          </a:xfrm>
        </p:spPr>
        <p:txBody>
          <a:bodyPr/>
          <a:lstStyle/>
          <a:p>
            <a:r>
              <a:rPr lang="sv-SE" dirty="0"/>
              <a:t>Innehållet i ISP</a:t>
            </a:r>
          </a:p>
        </p:txBody>
      </p:sp>
      <p:sp>
        <p:nvSpPr>
          <p:cNvPr id="4" name="Platshållare för innehåll 1">
            <a:extLst>
              <a:ext uri="{FF2B5EF4-FFF2-40B4-BE49-F238E27FC236}">
                <a16:creationId xmlns:a16="http://schemas.microsoft.com/office/drawing/2014/main" id="{E52140C5-5A98-DFB1-4460-B6F16C877B20}"/>
              </a:ext>
            </a:extLst>
          </p:cNvPr>
          <p:cNvSpPr txBox="1">
            <a:spLocks/>
          </p:cNvSpPr>
          <p:nvPr/>
        </p:nvSpPr>
        <p:spPr>
          <a:xfrm>
            <a:off x="2763392" y="2571750"/>
            <a:ext cx="3617214" cy="11569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/>
              <a:t>Handledare och beslutsfattare</a:t>
            </a:r>
            <a:r>
              <a:rPr lang="sv-SE" sz="1400" dirty="0"/>
              <a:t> </a:t>
            </a:r>
          </a:p>
          <a:p>
            <a:r>
              <a:rPr lang="sv-SE" sz="1300" dirty="0">
                <a:solidFill>
                  <a:srgbClr val="172B4D"/>
                </a:solidFill>
              </a:rPr>
              <a:t>H</a:t>
            </a:r>
            <a:r>
              <a:rPr lang="sv-SE" sz="1300" dirty="0"/>
              <a:t>uvudhandledare, handledare och beslutsfattare som är kopplade till doktoranden</a:t>
            </a:r>
          </a:p>
        </p:txBody>
      </p:sp>
      <p:sp>
        <p:nvSpPr>
          <p:cNvPr id="5" name="Platshållare för innehåll 1">
            <a:extLst>
              <a:ext uri="{FF2B5EF4-FFF2-40B4-BE49-F238E27FC236}">
                <a16:creationId xmlns:a16="http://schemas.microsoft.com/office/drawing/2014/main" id="{FA52DA63-7BBC-2617-9F1E-6CB3FDA9CB8C}"/>
              </a:ext>
            </a:extLst>
          </p:cNvPr>
          <p:cNvSpPr txBox="1">
            <a:spLocks/>
          </p:cNvSpPr>
          <p:nvPr/>
        </p:nvSpPr>
        <p:spPr>
          <a:xfrm>
            <a:off x="4571999" y="1092325"/>
            <a:ext cx="3838850" cy="12328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/>
              <a:t>Tidplan</a:t>
            </a:r>
            <a:r>
              <a:rPr lang="sv-SE" sz="1400" dirty="0"/>
              <a:t> </a:t>
            </a:r>
          </a:p>
          <a:p>
            <a:r>
              <a:rPr lang="sv-SE" sz="1300" b="0" i="0" dirty="0">
                <a:solidFill>
                  <a:srgbClr val="000000"/>
                </a:solidFill>
                <a:effectLst/>
              </a:rPr>
              <a:t>Uppgifter hämtas från flikarna </a:t>
            </a:r>
            <a:br>
              <a:rPr lang="sv-SE" sz="1300" b="0" i="0" dirty="0">
                <a:solidFill>
                  <a:srgbClr val="000000"/>
                </a:solidFill>
                <a:effectLst/>
              </a:rPr>
            </a:br>
            <a:r>
              <a:rPr lang="sv-SE" sz="1300" b="0" i="0" dirty="0">
                <a:solidFill>
                  <a:srgbClr val="000000"/>
                </a:solidFill>
                <a:effectLst/>
              </a:rPr>
              <a:t>Grunduppgifter, Handledarsamtal, Avhandlingsarbete och Kurser och konferenser och redovisas per kalenderhalvår.  </a:t>
            </a:r>
            <a:endParaRPr lang="sv-SE" sz="1300" dirty="0"/>
          </a:p>
        </p:txBody>
      </p:sp>
    </p:spTree>
    <p:extLst>
      <p:ext uri="{BB962C8B-B14F-4D97-AF65-F5344CB8AC3E}">
        <p14:creationId xmlns:p14="http://schemas.microsoft.com/office/powerpoint/2010/main" val="3525398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52CD0-827B-8C0E-8AB0-761FE54F8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056503"/>
            <a:ext cx="7886700" cy="2919284"/>
          </a:xfrm>
        </p:spPr>
        <p:txBody>
          <a:bodyPr>
            <a:normAutofit/>
          </a:bodyPr>
          <a:lstStyle/>
          <a:p>
            <a:endParaRPr lang="sv-SE" dirty="0"/>
          </a:p>
          <a:p>
            <a:pPr lvl="1"/>
            <a:r>
              <a:rPr lang="sv-SE" dirty="0"/>
              <a:t>Lokala anpassningar av den gemensamma ISP-mallen</a:t>
            </a:r>
          </a:p>
          <a:p>
            <a:pPr lvl="2"/>
            <a:r>
              <a:rPr lang="sv-SE" dirty="0"/>
              <a:t>Dölja/Visa paneler, fält och värden </a:t>
            </a:r>
          </a:p>
          <a:p>
            <a:pPr lvl="1"/>
            <a:r>
              <a:rPr lang="sv-SE" dirty="0"/>
              <a:t>Skräddarsy behörighet</a:t>
            </a:r>
          </a:p>
          <a:p>
            <a:pPr lvl="2"/>
            <a:r>
              <a:rPr lang="sv-SE" dirty="0"/>
              <a:t>Fler systemaktiviteter</a:t>
            </a:r>
          </a:p>
          <a:p>
            <a:pPr lvl="2"/>
            <a:endParaRPr lang="sv-SE" dirty="0"/>
          </a:p>
          <a:p>
            <a:pPr lvl="1"/>
            <a:r>
              <a:rPr lang="sv-SE" dirty="0"/>
              <a:t>Förväntat fastställandedatum</a:t>
            </a:r>
          </a:p>
          <a:p>
            <a:pPr lvl="1"/>
            <a:r>
              <a:rPr lang="sv-SE" dirty="0"/>
              <a:t>Institutionstjänstgöring</a:t>
            </a:r>
          </a:p>
          <a:p>
            <a:pPr lvl="1"/>
            <a:r>
              <a:rPr lang="sv-SE" dirty="0"/>
              <a:t>Förlängningsgrundande aktiviteter</a:t>
            </a:r>
          </a:p>
          <a:p>
            <a:pPr lvl="1"/>
            <a:r>
              <a:rPr lang="sv-SE" dirty="0"/>
              <a:t>Ej poänggivande aktiviteter</a:t>
            </a:r>
          </a:p>
          <a:p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6E894F-D52D-C70E-C955-F76A09BB5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Fortsatt leverans av funktionalitet – 2024 (prel.)</a:t>
            </a:r>
          </a:p>
        </p:txBody>
      </p:sp>
    </p:spTree>
    <p:extLst>
      <p:ext uri="{BB962C8B-B14F-4D97-AF65-F5344CB8AC3E}">
        <p14:creationId xmlns:p14="http://schemas.microsoft.com/office/powerpoint/2010/main" val="2570132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52CD0-827B-8C0E-8AB0-761FE54F8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056502"/>
            <a:ext cx="7886700" cy="3130143"/>
          </a:xfrm>
        </p:spPr>
        <p:txBody>
          <a:bodyPr>
            <a:normAutofit/>
          </a:bodyPr>
          <a:lstStyle/>
          <a:p>
            <a:endParaRPr lang="sv-SE" dirty="0"/>
          </a:p>
          <a:p>
            <a:pPr lvl="1"/>
            <a:r>
              <a:rPr lang="sv-SE" dirty="0"/>
              <a:t>Påminnelser</a:t>
            </a:r>
          </a:p>
          <a:p>
            <a:pPr lvl="1"/>
            <a:r>
              <a:rPr lang="sv-SE" dirty="0"/>
              <a:t>Utsökningar</a:t>
            </a:r>
          </a:p>
          <a:p>
            <a:pPr lvl="2"/>
            <a:r>
              <a:rPr lang="sv-SE" dirty="0"/>
              <a:t>Fastställda ISP</a:t>
            </a:r>
          </a:p>
          <a:p>
            <a:pPr lvl="2"/>
            <a:r>
              <a:rPr lang="sv-SE" dirty="0"/>
              <a:t>ISP under arbete (revidering)</a:t>
            </a:r>
          </a:p>
          <a:p>
            <a:pPr lvl="1"/>
            <a:r>
              <a:rPr lang="sv-SE" dirty="0"/>
              <a:t>Startsidan för t.ex. huvudhandledare och handledare (kopplade)</a:t>
            </a:r>
          </a:p>
          <a:p>
            <a:pPr lvl="1"/>
            <a:r>
              <a:rPr lang="sv-SE" dirty="0" err="1"/>
              <a:t>Sammanställningsvy</a:t>
            </a:r>
            <a:r>
              <a:rPr lang="sv-SE" dirty="0"/>
              <a:t> av ISP för en doktorand</a:t>
            </a:r>
          </a:p>
          <a:p>
            <a:pPr lvl="1"/>
            <a:r>
              <a:rPr lang="sv-SE" dirty="0"/>
              <a:t>Utsökning av huvudhandledare och handledare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6E894F-D52D-C70E-C955-F76A09BB5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Fortsatt leverans av funktionalitet - 2024 (prel.)</a:t>
            </a:r>
          </a:p>
        </p:txBody>
      </p:sp>
    </p:spTree>
    <p:extLst>
      <p:ext uri="{BB962C8B-B14F-4D97-AF65-F5344CB8AC3E}">
        <p14:creationId xmlns:p14="http://schemas.microsoft.com/office/powerpoint/2010/main" val="189603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F5801AD2-563C-1889-9287-420BA20EB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2587"/>
            <a:ext cx="7886700" cy="324751"/>
          </a:xfrm>
        </p:spPr>
        <p:txBody>
          <a:bodyPr>
            <a:normAutofit/>
          </a:bodyPr>
          <a:lstStyle/>
          <a:p>
            <a:r>
              <a:rPr lang="sv-SE" dirty="0"/>
              <a:t>Följande lärosäten planerar* att implementera Ladok ISP under våren 2024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F3D2101C-50E4-74A8-4F87-D944E530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C9B239D8-2A1D-F2C6-F839-4AA7CD304851}"/>
              </a:ext>
            </a:extLst>
          </p:cNvPr>
          <p:cNvSpPr/>
          <p:nvPr/>
        </p:nvSpPr>
        <p:spPr>
          <a:xfrm>
            <a:off x="1676401" y="1821874"/>
            <a:ext cx="729916" cy="50380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BTH</a:t>
            </a:r>
          </a:p>
        </p:txBody>
      </p:sp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15DFAC1D-1BB7-8B35-B017-C31392AD7796}"/>
              </a:ext>
            </a:extLst>
          </p:cNvPr>
          <p:cNvSpPr/>
          <p:nvPr/>
        </p:nvSpPr>
        <p:spPr>
          <a:xfrm>
            <a:off x="3615497" y="1840656"/>
            <a:ext cx="729916" cy="50380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GIH</a:t>
            </a:r>
          </a:p>
        </p:txBody>
      </p:sp>
      <p:sp>
        <p:nvSpPr>
          <p:cNvPr id="14" name="Rektangel: rundade hörn 13">
            <a:extLst>
              <a:ext uri="{FF2B5EF4-FFF2-40B4-BE49-F238E27FC236}">
                <a16:creationId xmlns:a16="http://schemas.microsoft.com/office/drawing/2014/main" id="{DF58DF4F-088F-577D-05BA-828D88E82267}"/>
              </a:ext>
            </a:extLst>
          </p:cNvPr>
          <p:cNvSpPr/>
          <p:nvPr/>
        </p:nvSpPr>
        <p:spPr>
          <a:xfrm>
            <a:off x="4585045" y="1818197"/>
            <a:ext cx="729916" cy="50380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HH</a:t>
            </a:r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C24B2E2E-B18A-A219-48F3-09E21AF552FC}"/>
              </a:ext>
            </a:extLst>
          </p:cNvPr>
          <p:cNvSpPr/>
          <p:nvPr/>
        </p:nvSpPr>
        <p:spPr>
          <a:xfrm>
            <a:off x="2645949" y="1840656"/>
            <a:ext cx="729916" cy="50380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HB</a:t>
            </a:r>
          </a:p>
        </p:txBody>
      </p:sp>
      <p:sp>
        <p:nvSpPr>
          <p:cNvPr id="17" name="Rektangel: rundade hörn 16">
            <a:extLst>
              <a:ext uri="{FF2B5EF4-FFF2-40B4-BE49-F238E27FC236}">
                <a16:creationId xmlns:a16="http://schemas.microsoft.com/office/drawing/2014/main" id="{432AD2B8-F1F1-EA91-D935-BEA1C130674F}"/>
              </a:ext>
            </a:extLst>
          </p:cNvPr>
          <p:cNvSpPr/>
          <p:nvPr/>
        </p:nvSpPr>
        <p:spPr>
          <a:xfrm>
            <a:off x="5544560" y="2561647"/>
            <a:ext cx="729916" cy="50380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UU</a:t>
            </a:r>
          </a:p>
        </p:txBody>
      </p:sp>
      <p:sp>
        <p:nvSpPr>
          <p:cNvPr id="18" name="Rektangel: rundade hörn 17">
            <a:extLst>
              <a:ext uri="{FF2B5EF4-FFF2-40B4-BE49-F238E27FC236}">
                <a16:creationId xmlns:a16="http://schemas.microsoft.com/office/drawing/2014/main" id="{D5EB9783-DFFF-05DB-1D50-728DA519810D}"/>
              </a:ext>
            </a:extLst>
          </p:cNvPr>
          <p:cNvSpPr/>
          <p:nvPr/>
        </p:nvSpPr>
        <p:spPr>
          <a:xfrm>
            <a:off x="4585045" y="2576402"/>
            <a:ext cx="729916" cy="50380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UMU</a:t>
            </a:r>
          </a:p>
        </p:txBody>
      </p:sp>
      <p:sp>
        <p:nvSpPr>
          <p:cNvPr id="19" name="Rektangel: rundade hörn 18">
            <a:extLst>
              <a:ext uri="{FF2B5EF4-FFF2-40B4-BE49-F238E27FC236}">
                <a16:creationId xmlns:a16="http://schemas.microsoft.com/office/drawing/2014/main" id="{74ECFF33-67C4-2B68-BB5A-64439BCE7E60}"/>
              </a:ext>
            </a:extLst>
          </p:cNvPr>
          <p:cNvSpPr/>
          <p:nvPr/>
        </p:nvSpPr>
        <p:spPr>
          <a:xfrm>
            <a:off x="3615497" y="2576402"/>
            <a:ext cx="729916" cy="50380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LU</a:t>
            </a:r>
            <a:endParaRPr lang="sv-SE" dirty="0"/>
          </a:p>
        </p:txBody>
      </p:sp>
      <p:sp>
        <p:nvSpPr>
          <p:cNvPr id="20" name="Rektangel: rundade hörn 19">
            <a:extLst>
              <a:ext uri="{FF2B5EF4-FFF2-40B4-BE49-F238E27FC236}">
                <a16:creationId xmlns:a16="http://schemas.microsoft.com/office/drawing/2014/main" id="{59671A3A-290D-3F56-2324-1342903DB5BE}"/>
              </a:ext>
            </a:extLst>
          </p:cNvPr>
          <p:cNvSpPr/>
          <p:nvPr/>
        </p:nvSpPr>
        <p:spPr>
          <a:xfrm>
            <a:off x="1688435" y="2576402"/>
            <a:ext cx="729916" cy="50380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LNU</a:t>
            </a:r>
          </a:p>
        </p:txBody>
      </p:sp>
      <p:sp>
        <p:nvSpPr>
          <p:cNvPr id="21" name="Rektangel: rundade hörn 20">
            <a:extLst>
              <a:ext uri="{FF2B5EF4-FFF2-40B4-BE49-F238E27FC236}">
                <a16:creationId xmlns:a16="http://schemas.microsoft.com/office/drawing/2014/main" id="{B05E0DF4-C48D-7FC3-623F-DB642233EA8E}"/>
              </a:ext>
            </a:extLst>
          </p:cNvPr>
          <p:cNvSpPr/>
          <p:nvPr/>
        </p:nvSpPr>
        <p:spPr>
          <a:xfrm>
            <a:off x="5554593" y="1818864"/>
            <a:ext cx="729916" cy="50380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HS</a:t>
            </a:r>
          </a:p>
        </p:txBody>
      </p:sp>
      <p:sp>
        <p:nvSpPr>
          <p:cNvPr id="22" name="Rektangel: rundade hörn 21">
            <a:extLst>
              <a:ext uri="{FF2B5EF4-FFF2-40B4-BE49-F238E27FC236}">
                <a16:creationId xmlns:a16="http://schemas.microsoft.com/office/drawing/2014/main" id="{FA5E889F-5F46-A704-696B-27F41A992F1A}"/>
              </a:ext>
            </a:extLst>
          </p:cNvPr>
          <p:cNvSpPr/>
          <p:nvPr/>
        </p:nvSpPr>
        <p:spPr>
          <a:xfrm>
            <a:off x="2650972" y="2576402"/>
            <a:ext cx="729916" cy="50380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MDU</a:t>
            </a:r>
          </a:p>
        </p:txBody>
      </p:sp>
      <p:sp>
        <p:nvSpPr>
          <p:cNvPr id="23" name="Platshållare för innehåll 6">
            <a:extLst>
              <a:ext uri="{FF2B5EF4-FFF2-40B4-BE49-F238E27FC236}">
                <a16:creationId xmlns:a16="http://schemas.microsoft.com/office/drawing/2014/main" id="{3E273976-71E2-EB09-F115-6B71416D2BE6}"/>
              </a:ext>
            </a:extLst>
          </p:cNvPr>
          <p:cNvSpPr txBox="1">
            <a:spLocks/>
          </p:cNvSpPr>
          <p:nvPr/>
        </p:nvSpPr>
        <p:spPr>
          <a:xfrm>
            <a:off x="641695" y="3984030"/>
            <a:ext cx="7886700" cy="324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 * uppgift från enkät september 2023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0021927"/>
      </p:ext>
    </p:extLst>
  </p:cSld>
  <p:clrMapOvr>
    <a:masterClrMapping/>
  </p:clrMapOvr>
</p:sld>
</file>

<file path=ppt/theme/theme1.xml><?xml version="1.0" encoding="utf-8"?>
<a:theme xmlns:a="http://schemas.openxmlformats.org/drawingml/2006/main" name="LadokTema1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dokTema1-PPT" id="{AF5D7756-62B4-445B-9335-C45497068F76}" vid="{98B36E52-370F-4662-9E77-19F1C5545C7F}"/>
    </a:ext>
  </a:extLst>
</a:theme>
</file>

<file path=ppt/theme/theme2.xml><?xml version="1.0" encoding="utf-8"?>
<a:theme xmlns:a="http://schemas.openxmlformats.org/drawingml/2006/main" name="Text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ild och grafi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389610a-632f-450a-96e1-8e2237e52da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7DF8B229149043AC056CBFE8B11EF9" ma:contentTypeVersion="15" ma:contentTypeDescription="Create a new document." ma:contentTypeScope="" ma:versionID="448161bc07a17a069b4c13a516148617">
  <xsd:schema xmlns:xsd="http://www.w3.org/2001/XMLSchema" xmlns:xs="http://www.w3.org/2001/XMLSchema" xmlns:p="http://schemas.microsoft.com/office/2006/metadata/properties" xmlns:ns3="9c314a0d-fc0e-415c-9aed-f7cf8316431a" xmlns:ns4="a389610a-632f-450a-96e1-8e2237e52dab" targetNamespace="http://schemas.microsoft.com/office/2006/metadata/properties" ma:root="true" ma:fieldsID="0e97d9d366d5e58a68a2f03762a6e8c7" ns3:_="" ns4:_="">
    <xsd:import namespace="9c314a0d-fc0e-415c-9aed-f7cf8316431a"/>
    <xsd:import namespace="a389610a-632f-450a-96e1-8e2237e52da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314a0d-fc0e-415c-9aed-f7cf8316431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89610a-632f-450a-96e1-8e2237e52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F5BF63-01B3-4846-8EFE-AB17066FDCA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389610a-632f-450a-96e1-8e2237e52dab"/>
    <ds:schemaRef ds:uri="http://purl.org/dc/elements/1.1/"/>
    <ds:schemaRef ds:uri="http://schemas.microsoft.com/office/2006/metadata/properties"/>
    <ds:schemaRef ds:uri="9c314a0d-fc0e-415c-9aed-f7cf8316431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78231FF-E8BD-453F-8660-60F28BE088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3F62E9-72EA-46F5-8740-67C49A49B3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314a0d-fc0e-415c-9aed-f7cf8316431a"/>
    <ds:schemaRef ds:uri="a389610a-632f-450a-96e1-8e2237e52d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LadokTema1-PPT</Template>
  <TotalTime>5519</TotalTime>
  <Words>395</Words>
  <Application>Microsoft Office PowerPoint</Application>
  <PresentationFormat>Bildspel på skärmen (16:9)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LadokTema1-PPT</vt:lpstr>
      <vt:lpstr>Textsidor</vt:lpstr>
      <vt:lpstr>Bild och grafik</vt:lpstr>
      <vt:lpstr>Individuella studieplaner på forskarnivå </vt:lpstr>
      <vt:lpstr>Individuell studieplan</vt:lpstr>
      <vt:lpstr>PowerPoint-presentation</vt:lpstr>
      <vt:lpstr>PowerPoint-presentation</vt:lpstr>
      <vt:lpstr>Innehållet i ISP</vt:lpstr>
      <vt:lpstr>Innehållet i ISP</vt:lpstr>
      <vt:lpstr>Fortsatt leverans av funktionalitet – 2024 (prel.)</vt:lpstr>
      <vt:lpstr>Fortsatt leverans av funktionalitet - 2024 (prel.)</vt:lpstr>
      <vt:lpstr>PowerPoint-presentation</vt:lpstr>
      <vt:lpstr>Ladoks stöd vid lärosätets implementation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Återkoppling från enkäten</dc:title>
  <dc:creator>Anders Stenebo</dc:creator>
  <cp:lastModifiedBy>Katja Taavo</cp:lastModifiedBy>
  <cp:revision>25</cp:revision>
  <dcterms:modified xsi:type="dcterms:W3CDTF">2023-12-20T10:44:05Z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0x010100877DF8B229149043AC056CBFE8B11EF9</vt:lpwstr>
  </property>
</Properties>
</file>