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64" r:id="rId5"/>
    <p:sldId id="301" r:id="rId6"/>
    <p:sldId id="515" r:id="rId7"/>
    <p:sldId id="497" r:id="rId8"/>
    <p:sldId id="536" r:id="rId9"/>
    <p:sldId id="303" r:id="rId10"/>
    <p:sldId id="53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E8E1A-5DF8-4F1F-BF5C-5CEEDB0A5658}" v="1" vWet="3" dt="2023-12-20T09:19:01.865"/>
    <p1510:client id="{F4CB3AEB-B1FC-43C6-834B-D10AFBFE3211}" v="55" dt="2023-12-20T09:19:09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Sandberg Telléus" userId="332afaca-e11b-457a-b701-c75c09952db2" providerId="ADAL" clId="{1ADE8E1A-5DF8-4F1F-BF5C-5CEEDB0A5658}"/>
    <pc:docChg chg="custSel modSld">
      <pc:chgData name="Anna Sandberg Telléus" userId="332afaca-e11b-457a-b701-c75c09952db2" providerId="ADAL" clId="{1ADE8E1A-5DF8-4F1F-BF5C-5CEEDB0A5658}" dt="2023-12-20T09:15:48.439" v="2" actId="6549"/>
      <pc:docMkLst>
        <pc:docMk/>
      </pc:docMkLst>
      <pc:sldChg chg="modSp mod">
        <pc:chgData name="Anna Sandberg Telléus" userId="332afaca-e11b-457a-b701-c75c09952db2" providerId="ADAL" clId="{1ADE8E1A-5DF8-4F1F-BF5C-5CEEDB0A5658}" dt="2023-12-20T09:15:48.439" v="2" actId="6549"/>
        <pc:sldMkLst>
          <pc:docMk/>
          <pc:sldMk cId="3454299567" sldId="301"/>
        </pc:sldMkLst>
        <pc:spChg chg="mod">
          <ac:chgData name="Anna Sandberg Telléus" userId="332afaca-e11b-457a-b701-c75c09952db2" providerId="ADAL" clId="{1ADE8E1A-5DF8-4F1F-BF5C-5CEEDB0A5658}" dt="2023-12-20T09:15:48.439" v="2" actId="6549"/>
          <ac:spMkLst>
            <pc:docMk/>
            <pc:sldMk cId="3454299567" sldId="301"/>
            <ac:spMk id="2" creationId="{2F7E33CF-AE45-6E11-8F30-B55E4D77D13A}"/>
          </ac:spMkLst>
        </pc:spChg>
      </pc:sldChg>
      <pc:sldChg chg="delSp modSp mod delAnim">
        <pc:chgData name="Anna Sandberg Telléus" userId="332afaca-e11b-457a-b701-c75c09952db2" providerId="ADAL" clId="{1ADE8E1A-5DF8-4F1F-BF5C-5CEEDB0A5658}" dt="2023-12-20T09:15:36.488" v="1" actId="478"/>
        <pc:sldMkLst>
          <pc:docMk/>
          <pc:sldMk cId="2506701927" sldId="515"/>
        </pc:sldMkLst>
        <pc:spChg chg="del mod">
          <ac:chgData name="Anna Sandberg Telléus" userId="332afaca-e11b-457a-b701-c75c09952db2" providerId="ADAL" clId="{1ADE8E1A-5DF8-4F1F-BF5C-5CEEDB0A5658}" dt="2023-12-20T09:15:36.488" v="1" actId="478"/>
          <ac:spMkLst>
            <pc:docMk/>
            <pc:sldMk cId="2506701927" sldId="515"/>
            <ac:spMk id="8" creationId="{9113E042-CF1A-4478-A971-68E88B23E483}"/>
          </ac:spMkLst>
        </pc:spChg>
      </pc:sldChg>
    </pc:docChg>
  </pc:docChgLst>
  <pc:docChgLst>
    <pc:chgData name="Anna Lindgren" userId="5b631d0a-0e7f-4736-a9eb-a13098689678" providerId="ADAL" clId="{F4CB3AEB-B1FC-43C6-834B-D10AFBFE3211}"/>
    <pc:docChg chg="custSel addSld delSld modSld delMainMaster">
      <pc:chgData name="Anna Lindgren" userId="5b631d0a-0e7f-4736-a9eb-a13098689678" providerId="ADAL" clId="{F4CB3AEB-B1FC-43C6-834B-D10AFBFE3211}" dt="2023-12-20T09:19:09.243" v="151" actId="478"/>
      <pc:docMkLst>
        <pc:docMk/>
      </pc:docMkLst>
      <pc:sldChg chg="del">
        <pc:chgData name="Anna Lindgren" userId="5b631d0a-0e7f-4736-a9eb-a13098689678" providerId="ADAL" clId="{F4CB3AEB-B1FC-43C6-834B-D10AFBFE3211}" dt="2023-12-18T13:36:27.385" v="3" actId="47"/>
        <pc:sldMkLst>
          <pc:docMk/>
          <pc:sldMk cId="109857222" sldId="256"/>
        </pc:sldMkLst>
      </pc:sldChg>
      <pc:sldChg chg="add del">
        <pc:chgData name="Anna Lindgren" userId="5b631d0a-0e7f-4736-a9eb-a13098689678" providerId="ADAL" clId="{F4CB3AEB-B1FC-43C6-834B-D10AFBFE3211}" dt="2023-12-18T13:36:25.516" v="2" actId="47"/>
        <pc:sldMkLst>
          <pc:docMk/>
          <pc:sldMk cId="3205592783" sldId="263"/>
        </pc:sldMkLst>
      </pc:sldChg>
      <pc:sldChg chg="modSp add mod">
        <pc:chgData name="Anna Lindgren" userId="5b631d0a-0e7f-4736-a9eb-a13098689678" providerId="ADAL" clId="{F4CB3AEB-B1FC-43C6-834B-D10AFBFE3211}" dt="2023-12-18T13:36:57.627" v="47" actId="20577"/>
        <pc:sldMkLst>
          <pc:docMk/>
          <pc:sldMk cId="2742369658" sldId="264"/>
        </pc:sldMkLst>
        <pc:spChg chg="mod">
          <ac:chgData name="Anna Lindgren" userId="5b631d0a-0e7f-4736-a9eb-a13098689678" providerId="ADAL" clId="{F4CB3AEB-B1FC-43C6-834B-D10AFBFE3211}" dt="2023-12-18T13:36:46.493" v="36" actId="20577"/>
          <ac:spMkLst>
            <pc:docMk/>
            <pc:sldMk cId="2742369658" sldId="264"/>
            <ac:spMk id="2" creationId="{C2C774F7-3019-5C45-A23F-88D15036DED6}"/>
          </ac:spMkLst>
        </pc:spChg>
        <pc:spChg chg="mod">
          <ac:chgData name="Anna Lindgren" userId="5b631d0a-0e7f-4736-a9eb-a13098689678" providerId="ADAL" clId="{F4CB3AEB-B1FC-43C6-834B-D10AFBFE3211}" dt="2023-12-18T13:36:57.627" v="47" actId="20577"/>
          <ac:spMkLst>
            <pc:docMk/>
            <pc:sldMk cId="2742369658" sldId="264"/>
            <ac:spMk id="3" creationId="{AB56BA64-F3B5-D546-9024-60189949AD72}"/>
          </ac:spMkLst>
        </pc:spChg>
      </pc:sldChg>
      <pc:sldChg chg="new del">
        <pc:chgData name="Anna Lindgren" userId="5b631d0a-0e7f-4736-a9eb-a13098689678" providerId="ADAL" clId="{F4CB3AEB-B1FC-43C6-834B-D10AFBFE3211}" dt="2023-12-18T13:37:17.294" v="50" actId="47"/>
        <pc:sldMkLst>
          <pc:docMk/>
          <pc:sldMk cId="1973309560" sldId="265"/>
        </pc:sldMkLst>
      </pc:sldChg>
      <pc:sldChg chg="delSp modSp add mod">
        <pc:chgData name="Anna Lindgren" userId="5b631d0a-0e7f-4736-a9eb-a13098689678" providerId="ADAL" clId="{F4CB3AEB-B1FC-43C6-834B-D10AFBFE3211}" dt="2023-12-20T09:19:09.243" v="151" actId="478"/>
        <pc:sldMkLst>
          <pc:docMk/>
          <pc:sldMk cId="3454299567" sldId="301"/>
        </pc:sldMkLst>
        <pc:spChg chg="del">
          <ac:chgData name="Anna Lindgren" userId="5b631d0a-0e7f-4736-a9eb-a13098689678" providerId="ADAL" clId="{F4CB3AEB-B1FC-43C6-834B-D10AFBFE3211}" dt="2023-12-20T09:19:09.243" v="151" actId="478"/>
          <ac:spMkLst>
            <pc:docMk/>
            <pc:sldMk cId="3454299567" sldId="301"/>
            <ac:spMk id="2" creationId="{2F7E33CF-AE45-6E11-8F30-B55E4D77D13A}"/>
          </ac:spMkLst>
        </pc:spChg>
        <pc:graphicFrameChg chg="mod">
          <ac:chgData name="Anna Lindgren" userId="5b631d0a-0e7f-4736-a9eb-a13098689678" providerId="ADAL" clId="{F4CB3AEB-B1FC-43C6-834B-D10AFBFE3211}" dt="2023-12-20T09:19:00.574" v="150"/>
          <ac:graphicFrameMkLst>
            <pc:docMk/>
            <pc:sldMk cId="3454299567" sldId="301"/>
            <ac:graphicFrameMk id="4" creationId="{574976A7-A394-682A-2566-E00AC2D52FB2}"/>
          </ac:graphicFrameMkLst>
        </pc:graphicFrameChg>
      </pc:sldChg>
      <pc:sldChg chg="modSp add mod modAnim">
        <pc:chgData name="Anna Lindgren" userId="5b631d0a-0e7f-4736-a9eb-a13098689678" providerId="ADAL" clId="{F4CB3AEB-B1FC-43C6-834B-D10AFBFE3211}" dt="2023-12-18T13:42:54.063" v="99" actId="20577"/>
        <pc:sldMkLst>
          <pc:docMk/>
          <pc:sldMk cId="2057736585" sldId="303"/>
        </pc:sldMkLst>
        <pc:spChg chg="mod">
          <ac:chgData name="Anna Lindgren" userId="5b631d0a-0e7f-4736-a9eb-a13098689678" providerId="ADAL" clId="{F4CB3AEB-B1FC-43C6-834B-D10AFBFE3211}" dt="2023-12-18T13:42:54.063" v="99" actId="20577"/>
          <ac:spMkLst>
            <pc:docMk/>
            <pc:sldMk cId="2057736585" sldId="303"/>
            <ac:spMk id="3" creationId="{F89FD45A-DB8F-278C-10F5-CC2217EADB8E}"/>
          </ac:spMkLst>
        </pc:spChg>
      </pc:sldChg>
      <pc:sldChg chg="add">
        <pc:chgData name="Anna Lindgren" userId="5b631d0a-0e7f-4736-a9eb-a13098689678" providerId="ADAL" clId="{F4CB3AEB-B1FC-43C6-834B-D10AFBFE3211}" dt="2023-12-18T13:40:11.061" v="56"/>
        <pc:sldMkLst>
          <pc:docMk/>
          <pc:sldMk cId="1125166581" sldId="497"/>
        </pc:sldMkLst>
      </pc:sldChg>
      <pc:sldChg chg="add setBg">
        <pc:chgData name="Anna Lindgren" userId="5b631d0a-0e7f-4736-a9eb-a13098689678" providerId="ADAL" clId="{F4CB3AEB-B1FC-43C6-834B-D10AFBFE3211}" dt="2023-12-19T14:20:40.379" v="100"/>
        <pc:sldMkLst>
          <pc:docMk/>
          <pc:sldMk cId="2506701927" sldId="515"/>
        </pc:sldMkLst>
      </pc:sldChg>
      <pc:sldChg chg="add">
        <pc:chgData name="Anna Lindgren" userId="5b631d0a-0e7f-4736-a9eb-a13098689678" providerId="ADAL" clId="{F4CB3AEB-B1FC-43C6-834B-D10AFBFE3211}" dt="2023-12-18T13:37:37.449" v="51"/>
        <pc:sldMkLst>
          <pc:docMk/>
          <pc:sldMk cId="237719208" sldId="536"/>
        </pc:sldMkLst>
      </pc:sldChg>
      <pc:sldChg chg="add del">
        <pc:chgData name="Anna Lindgren" userId="5b631d0a-0e7f-4736-a9eb-a13098689678" providerId="ADAL" clId="{F4CB3AEB-B1FC-43C6-834B-D10AFBFE3211}" dt="2023-12-18T13:37:51.582" v="53" actId="47"/>
        <pc:sldMkLst>
          <pc:docMk/>
          <pc:sldMk cId="2101485429" sldId="537"/>
        </pc:sldMkLst>
      </pc:sldChg>
      <pc:sldChg chg="modSp add mod">
        <pc:chgData name="Anna Lindgren" userId="5b631d0a-0e7f-4736-a9eb-a13098689678" providerId="ADAL" clId="{F4CB3AEB-B1FC-43C6-834B-D10AFBFE3211}" dt="2023-12-19T14:26:37.232" v="149" actId="20577"/>
        <pc:sldMkLst>
          <pc:docMk/>
          <pc:sldMk cId="2366081447" sldId="537"/>
        </pc:sldMkLst>
        <pc:spChg chg="mod">
          <ac:chgData name="Anna Lindgren" userId="5b631d0a-0e7f-4736-a9eb-a13098689678" providerId="ADAL" clId="{F4CB3AEB-B1FC-43C6-834B-D10AFBFE3211}" dt="2023-12-19T14:26:37.232" v="149" actId="20577"/>
          <ac:spMkLst>
            <pc:docMk/>
            <pc:sldMk cId="2366081447" sldId="537"/>
            <ac:spMk id="3" creationId="{67DC15FB-AFAC-F59D-2828-575600AC948E}"/>
          </ac:spMkLst>
        </pc:spChg>
      </pc:sldChg>
      <pc:sldMasterChg chg="del delSldLayout">
        <pc:chgData name="Anna Lindgren" userId="5b631d0a-0e7f-4736-a9eb-a13098689678" providerId="ADAL" clId="{F4CB3AEB-B1FC-43C6-834B-D10AFBFE3211}" dt="2023-12-18T13:36:27.385" v="3" actId="47"/>
        <pc:sldMasterMkLst>
          <pc:docMk/>
          <pc:sldMasterMk cId="2460954070" sldId="2147483660"/>
        </pc:sldMasterMkLst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Anna Lindgren" userId="5b631d0a-0e7f-4736-a9eb-a13098689678" providerId="ADAL" clId="{F4CB3AEB-B1FC-43C6-834B-D10AFBFE3211}" dt="2023-12-18T13:36:27.385" v="3" actId="47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6DB53-4CC1-430A-8C57-3C18CBC567A4}" type="doc">
      <dgm:prSet loTypeId="urn:microsoft.com/office/officeart/2005/8/layout/matrix1" loCatId="matrix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D3CE5485-F363-420E-B576-5D603E32B31B}">
      <dgm:prSet phldrT="[Text]"/>
      <dgm:spPr/>
      <dgm:t>
        <a:bodyPr/>
        <a:lstStyle/>
        <a:p>
          <a:r>
            <a:rPr lang="sv-SE"/>
            <a:t>Digital examen</a:t>
          </a:r>
        </a:p>
      </dgm:t>
    </dgm:pt>
    <dgm:pt modelId="{9917FE91-62A7-4F1C-963B-325B35A098F1}" type="parTrans" cxnId="{489E4697-5077-4884-9C53-B6B8E7FE4DE8}">
      <dgm:prSet/>
      <dgm:spPr/>
      <dgm:t>
        <a:bodyPr/>
        <a:lstStyle/>
        <a:p>
          <a:endParaRPr lang="sv-SE"/>
        </a:p>
      </dgm:t>
    </dgm:pt>
    <dgm:pt modelId="{5CBF3219-5B4D-46DF-B786-E7779A5E006D}" type="sibTrans" cxnId="{489E4697-5077-4884-9C53-B6B8E7FE4DE8}">
      <dgm:prSet/>
      <dgm:spPr/>
      <dgm:t>
        <a:bodyPr/>
        <a:lstStyle/>
        <a:p>
          <a:endParaRPr lang="sv-SE"/>
        </a:p>
      </dgm:t>
    </dgm:pt>
    <dgm:pt modelId="{CF59A431-59A8-48B1-B89A-4AA8612D00C7}">
      <dgm:prSet phldrT="[Text]"/>
      <dgm:spPr/>
      <dgm:t>
        <a:bodyPr/>
        <a:lstStyle/>
        <a:p>
          <a:r>
            <a:rPr lang="sv-SE"/>
            <a:t>Delning av examen</a:t>
          </a:r>
        </a:p>
      </dgm:t>
    </dgm:pt>
    <dgm:pt modelId="{F88FC739-BFD6-499F-B5BA-4CCC0730AA42}" type="parTrans" cxnId="{DE23BD08-5C2B-4968-AA8D-4BAD96C0CEEB}">
      <dgm:prSet/>
      <dgm:spPr/>
      <dgm:t>
        <a:bodyPr/>
        <a:lstStyle/>
        <a:p>
          <a:endParaRPr lang="sv-SE"/>
        </a:p>
      </dgm:t>
    </dgm:pt>
    <dgm:pt modelId="{98523A3A-2DAD-44B3-9207-80B9E56DA619}" type="sibTrans" cxnId="{DE23BD08-5C2B-4968-AA8D-4BAD96C0CEEB}">
      <dgm:prSet/>
      <dgm:spPr/>
      <dgm:t>
        <a:bodyPr/>
        <a:lstStyle/>
        <a:p>
          <a:endParaRPr lang="sv-SE"/>
        </a:p>
      </dgm:t>
    </dgm:pt>
    <dgm:pt modelId="{08CE08D5-F3F4-497B-A6A4-354639B7B1EB}">
      <dgm:prSet phldrT="[Text]"/>
      <dgm:spPr/>
      <dgm:t>
        <a:bodyPr/>
        <a:lstStyle/>
        <a:p>
          <a:r>
            <a:rPr lang="sv-SE"/>
            <a:t>Spara beslut om examen i sin helhet</a:t>
          </a:r>
        </a:p>
      </dgm:t>
    </dgm:pt>
    <dgm:pt modelId="{EF44A7BE-CF65-4339-9052-8E30703316DA}" type="parTrans" cxnId="{3C39713C-A0BD-4921-BA5A-D9AEA2D8510B}">
      <dgm:prSet/>
      <dgm:spPr/>
      <dgm:t>
        <a:bodyPr/>
        <a:lstStyle/>
        <a:p>
          <a:endParaRPr lang="sv-SE"/>
        </a:p>
      </dgm:t>
    </dgm:pt>
    <dgm:pt modelId="{8B7F7E16-2D71-438D-B72C-F50E1896EA10}" type="sibTrans" cxnId="{3C39713C-A0BD-4921-BA5A-D9AEA2D8510B}">
      <dgm:prSet/>
      <dgm:spPr/>
      <dgm:t>
        <a:bodyPr/>
        <a:lstStyle/>
        <a:p>
          <a:endParaRPr lang="sv-SE"/>
        </a:p>
      </dgm:t>
    </dgm:pt>
    <dgm:pt modelId="{EBEF60C5-218C-4257-902F-897C2871105A}">
      <dgm:prSet phldrT="[Text]"/>
      <dgm:spPr/>
      <dgm:t>
        <a:bodyPr/>
        <a:lstStyle/>
        <a:p>
          <a:r>
            <a:rPr lang="sv-SE"/>
            <a:t>Rättelser och ändringar av beslut om examen</a:t>
          </a:r>
        </a:p>
      </dgm:t>
    </dgm:pt>
    <dgm:pt modelId="{C0F80209-8548-498C-812D-8CC40543E426}" type="parTrans" cxnId="{EE75C357-2275-48ED-9EF2-88C61D403272}">
      <dgm:prSet/>
      <dgm:spPr/>
      <dgm:t>
        <a:bodyPr/>
        <a:lstStyle/>
        <a:p>
          <a:endParaRPr lang="sv-SE"/>
        </a:p>
      </dgm:t>
    </dgm:pt>
    <dgm:pt modelId="{83D0B5DE-91AE-4094-9C3A-C25BE82E6F92}" type="sibTrans" cxnId="{EE75C357-2275-48ED-9EF2-88C61D403272}">
      <dgm:prSet/>
      <dgm:spPr/>
      <dgm:t>
        <a:bodyPr/>
        <a:lstStyle/>
        <a:p>
          <a:endParaRPr lang="sv-SE"/>
        </a:p>
      </dgm:t>
    </dgm:pt>
    <dgm:pt modelId="{5C7001B0-AE37-46F1-8E80-61655B0680E5}">
      <dgm:prSet phldrT="[Text]"/>
      <dgm:spPr>
        <a:ln w="28575">
          <a:noFill/>
        </a:ln>
      </dgm:spPr>
      <dgm:t>
        <a:bodyPr/>
        <a:lstStyle/>
        <a:p>
          <a:r>
            <a:rPr lang="sv-SE"/>
            <a:t>Förändrat flöde för utfärdade examensbevis</a:t>
          </a:r>
        </a:p>
      </dgm:t>
    </dgm:pt>
    <dgm:pt modelId="{CF1CEEE3-FF14-48F7-94B1-15BF8ECBB168}" type="parTrans" cxnId="{979572DD-53ED-4C56-BA9E-ABAEAE47FC29}">
      <dgm:prSet/>
      <dgm:spPr/>
      <dgm:t>
        <a:bodyPr/>
        <a:lstStyle/>
        <a:p>
          <a:endParaRPr lang="sv-SE"/>
        </a:p>
      </dgm:t>
    </dgm:pt>
    <dgm:pt modelId="{890008DC-0491-409E-B115-25E54068CC4C}" type="sibTrans" cxnId="{979572DD-53ED-4C56-BA9E-ABAEAE47FC29}">
      <dgm:prSet/>
      <dgm:spPr/>
      <dgm:t>
        <a:bodyPr/>
        <a:lstStyle/>
        <a:p>
          <a:endParaRPr lang="sv-SE"/>
        </a:p>
      </dgm:t>
    </dgm:pt>
    <dgm:pt modelId="{7750360A-3A19-488B-9551-ED3D754A70DB}" type="pres">
      <dgm:prSet presAssocID="{DF86DB53-4CC1-430A-8C57-3C18CBC567A4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386D775-061D-4B60-9F76-4C1CFE04A438}" type="pres">
      <dgm:prSet presAssocID="{DF86DB53-4CC1-430A-8C57-3C18CBC567A4}" presName="matrix" presStyleCnt="0"/>
      <dgm:spPr/>
    </dgm:pt>
    <dgm:pt modelId="{708E9AFF-8BD3-43C0-A028-15DC690C3D71}" type="pres">
      <dgm:prSet presAssocID="{DF86DB53-4CC1-430A-8C57-3C18CBC567A4}" presName="tile1" presStyleLbl="node1" presStyleIdx="0" presStyleCnt="4"/>
      <dgm:spPr/>
    </dgm:pt>
    <dgm:pt modelId="{0F21A7A0-619F-456D-AB03-E16745E48EB8}" type="pres">
      <dgm:prSet presAssocID="{DF86DB53-4CC1-430A-8C57-3C18CBC567A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7EDD450-8903-43B6-91AA-AE5EC2615144}" type="pres">
      <dgm:prSet presAssocID="{DF86DB53-4CC1-430A-8C57-3C18CBC567A4}" presName="tile2" presStyleLbl="node1" presStyleIdx="1" presStyleCnt="4"/>
      <dgm:spPr/>
    </dgm:pt>
    <dgm:pt modelId="{5BA4ECB4-4A82-4CDE-8B03-61279291082B}" type="pres">
      <dgm:prSet presAssocID="{DF86DB53-4CC1-430A-8C57-3C18CBC567A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1D6FBD0-8405-4B3F-B329-0C02BA3B0427}" type="pres">
      <dgm:prSet presAssocID="{DF86DB53-4CC1-430A-8C57-3C18CBC567A4}" presName="tile3" presStyleLbl="node1" presStyleIdx="2" presStyleCnt="4"/>
      <dgm:spPr/>
    </dgm:pt>
    <dgm:pt modelId="{5E225A6C-66EE-43DE-B9FB-E18E8DF60967}" type="pres">
      <dgm:prSet presAssocID="{DF86DB53-4CC1-430A-8C57-3C18CBC567A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4DC9F4E-A4ED-4596-9D56-3C50DBCB5316}" type="pres">
      <dgm:prSet presAssocID="{DF86DB53-4CC1-430A-8C57-3C18CBC567A4}" presName="tile4" presStyleLbl="node1" presStyleIdx="3" presStyleCnt="4"/>
      <dgm:spPr/>
    </dgm:pt>
    <dgm:pt modelId="{C05A63A6-43A5-4BB9-8C77-4D90252B6358}" type="pres">
      <dgm:prSet presAssocID="{DF86DB53-4CC1-430A-8C57-3C18CBC567A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F13BF72-0326-4589-A299-F582533E6571}" type="pres">
      <dgm:prSet presAssocID="{DF86DB53-4CC1-430A-8C57-3C18CBC567A4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E23BD08-5C2B-4968-AA8D-4BAD96C0CEEB}" srcId="{D3CE5485-F363-420E-B576-5D603E32B31B}" destId="{CF59A431-59A8-48B1-B89A-4AA8612D00C7}" srcOrd="0" destOrd="0" parTransId="{F88FC739-BFD6-499F-B5BA-4CCC0730AA42}" sibTransId="{98523A3A-2DAD-44B3-9207-80B9E56DA619}"/>
    <dgm:cxn modelId="{D1752322-F164-4F35-A671-2FB3560771DD}" type="presOf" srcId="{D3CE5485-F363-420E-B576-5D603E32B31B}" destId="{BF13BF72-0326-4589-A299-F582533E6571}" srcOrd="0" destOrd="0" presId="urn:microsoft.com/office/officeart/2005/8/layout/matrix1"/>
    <dgm:cxn modelId="{9CC6B723-20CE-48A1-8772-570434AF7BDF}" type="presOf" srcId="{5C7001B0-AE37-46F1-8E80-61655B0680E5}" destId="{64DC9F4E-A4ED-4596-9D56-3C50DBCB5316}" srcOrd="0" destOrd="0" presId="urn:microsoft.com/office/officeart/2005/8/layout/matrix1"/>
    <dgm:cxn modelId="{12B7573B-6436-446D-96EC-4FDD024EF1AE}" type="presOf" srcId="{08CE08D5-F3F4-497B-A6A4-354639B7B1EB}" destId="{5BA4ECB4-4A82-4CDE-8B03-61279291082B}" srcOrd="1" destOrd="0" presId="urn:microsoft.com/office/officeart/2005/8/layout/matrix1"/>
    <dgm:cxn modelId="{972D873B-DAF7-4E70-A4F8-CEDD8ED875F2}" type="presOf" srcId="{EBEF60C5-218C-4257-902F-897C2871105A}" destId="{51D6FBD0-8405-4B3F-B329-0C02BA3B0427}" srcOrd="0" destOrd="0" presId="urn:microsoft.com/office/officeart/2005/8/layout/matrix1"/>
    <dgm:cxn modelId="{3C39713C-A0BD-4921-BA5A-D9AEA2D8510B}" srcId="{D3CE5485-F363-420E-B576-5D603E32B31B}" destId="{08CE08D5-F3F4-497B-A6A4-354639B7B1EB}" srcOrd="1" destOrd="0" parTransId="{EF44A7BE-CF65-4339-9052-8E30703316DA}" sibTransId="{8B7F7E16-2D71-438D-B72C-F50E1896EA10}"/>
    <dgm:cxn modelId="{07F12745-E12B-496E-B84E-C2866082BC99}" type="presOf" srcId="{CF59A431-59A8-48B1-B89A-4AA8612D00C7}" destId="{0F21A7A0-619F-456D-AB03-E16745E48EB8}" srcOrd="1" destOrd="0" presId="urn:microsoft.com/office/officeart/2005/8/layout/matrix1"/>
    <dgm:cxn modelId="{51E9CF69-FB2A-4B0B-9268-AEE15143DC46}" type="presOf" srcId="{5C7001B0-AE37-46F1-8E80-61655B0680E5}" destId="{C05A63A6-43A5-4BB9-8C77-4D90252B6358}" srcOrd="1" destOrd="0" presId="urn:microsoft.com/office/officeart/2005/8/layout/matrix1"/>
    <dgm:cxn modelId="{2958B850-10FF-4FF3-925F-3FFC46F1ECF2}" type="presOf" srcId="{08CE08D5-F3F4-497B-A6A4-354639B7B1EB}" destId="{87EDD450-8903-43B6-91AA-AE5EC2615144}" srcOrd="0" destOrd="0" presId="urn:microsoft.com/office/officeart/2005/8/layout/matrix1"/>
    <dgm:cxn modelId="{EE75C357-2275-48ED-9EF2-88C61D403272}" srcId="{D3CE5485-F363-420E-B576-5D603E32B31B}" destId="{EBEF60C5-218C-4257-902F-897C2871105A}" srcOrd="2" destOrd="0" parTransId="{C0F80209-8548-498C-812D-8CC40543E426}" sibTransId="{83D0B5DE-91AE-4094-9C3A-C25BE82E6F92}"/>
    <dgm:cxn modelId="{60BFAC7A-B25B-4130-BD1C-50789371680A}" type="presOf" srcId="{CF59A431-59A8-48B1-B89A-4AA8612D00C7}" destId="{708E9AFF-8BD3-43C0-A028-15DC690C3D71}" srcOrd="0" destOrd="0" presId="urn:microsoft.com/office/officeart/2005/8/layout/matrix1"/>
    <dgm:cxn modelId="{489E4697-5077-4884-9C53-B6B8E7FE4DE8}" srcId="{DF86DB53-4CC1-430A-8C57-3C18CBC567A4}" destId="{D3CE5485-F363-420E-B576-5D603E32B31B}" srcOrd="0" destOrd="0" parTransId="{9917FE91-62A7-4F1C-963B-325B35A098F1}" sibTransId="{5CBF3219-5B4D-46DF-B786-E7779A5E006D}"/>
    <dgm:cxn modelId="{2D3269DD-7117-4DEA-89DA-81C23175E170}" type="presOf" srcId="{EBEF60C5-218C-4257-902F-897C2871105A}" destId="{5E225A6C-66EE-43DE-B9FB-E18E8DF60967}" srcOrd="1" destOrd="0" presId="urn:microsoft.com/office/officeart/2005/8/layout/matrix1"/>
    <dgm:cxn modelId="{979572DD-53ED-4C56-BA9E-ABAEAE47FC29}" srcId="{D3CE5485-F363-420E-B576-5D603E32B31B}" destId="{5C7001B0-AE37-46F1-8E80-61655B0680E5}" srcOrd="3" destOrd="0" parTransId="{CF1CEEE3-FF14-48F7-94B1-15BF8ECBB168}" sibTransId="{890008DC-0491-409E-B115-25E54068CC4C}"/>
    <dgm:cxn modelId="{D73863F9-F035-4997-A68E-698F2A8EDFE6}" type="presOf" srcId="{DF86DB53-4CC1-430A-8C57-3C18CBC567A4}" destId="{7750360A-3A19-488B-9551-ED3D754A70DB}" srcOrd="0" destOrd="0" presId="urn:microsoft.com/office/officeart/2005/8/layout/matrix1"/>
    <dgm:cxn modelId="{EAED7FAC-12BF-4A88-9EC8-ED5931A931D6}" type="presParOf" srcId="{7750360A-3A19-488B-9551-ED3D754A70DB}" destId="{A386D775-061D-4B60-9F76-4C1CFE04A438}" srcOrd="0" destOrd="0" presId="urn:microsoft.com/office/officeart/2005/8/layout/matrix1"/>
    <dgm:cxn modelId="{6BCC5D73-DC8F-45BA-B356-0F02F1332425}" type="presParOf" srcId="{A386D775-061D-4B60-9F76-4C1CFE04A438}" destId="{708E9AFF-8BD3-43C0-A028-15DC690C3D71}" srcOrd="0" destOrd="0" presId="urn:microsoft.com/office/officeart/2005/8/layout/matrix1"/>
    <dgm:cxn modelId="{9E0CC0A8-D124-4800-B642-19C5060334F2}" type="presParOf" srcId="{A386D775-061D-4B60-9F76-4C1CFE04A438}" destId="{0F21A7A0-619F-456D-AB03-E16745E48EB8}" srcOrd="1" destOrd="0" presId="urn:microsoft.com/office/officeart/2005/8/layout/matrix1"/>
    <dgm:cxn modelId="{8F53A3E3-9D95-4CEE-88AD-F9A403345620}" type="presParOf" srcId="{A386D775-061D-4B60-9F76-4C1CFE04A438}" destId="{87EDD450-8903-43B6-91AA-AE5EC2615144}" srcOrd="2" destOrd="0" presId="urn:microsoft.com/office/officeart/2005/8/layout/matrix1"/>
    <dgm:cxn modelId="{E9F5B79C-2814-4BD4-B34F-DC780DA7821D}" type="presParOf" srcId="{A386D775-061D-4B60-9F76-4C1CFE04A438}" destId="{5BA4ECB4-4A82-4CDE-8B03-61279291082B}" srcOrd="3" destOrd="0" presId="urn:microsoft.com/office/officeart/2005/8/layout/matrix1"/>
    <dgm:cxn modelId="{30D2D0BC-3472-41B3-AE7C-9FB80691547B}" type="presParOf" srcId="{A386D775-061D-4B60-9F76-4C1CFE04A438}" destId="{51D6FBD0-8405-4B3F-B329-0C02BA3B0427}" srcOrd="4" destOrd="0" presId="urn:microsoft.com/office/officeart/2005/8/layout/matrix1"/>
    <dgm:cxn modelId="{10A03C40-4D1D-475D-A014-3C80FB8502DF}" type="presParOf" srcId="{A386D775-061D-4B60-9F76-4C1CFE04A438}" destId="{5E225A6C-66EE-43DE-B9FB-E18E8DF60967}" srcOrd="5" destOrd="0" presId="urn:microsoft.com/office/officeart/2005/8/layout/matrix1"/>
    <dgm:cxn modelId="{90222CFA-85B0-4CFB-B97C-804510F90B99}" type="presParOf" srcId="{A386D775-061D-4B60-9F76-4C1CFE04A438}" destId="{64DC9F4E-A4ED-4596-9D56-3C50DBCB5316}" srcOrd="6" destOrd="0" presId="urn:microsoft.com/office/officeart/2005/8/layout/matrix1"/>
    <dgm:cxn modelId="{57FA90F0-325F-469C-9111-2A24F084D027}" type="presParOf" srcId="{A386D775-061D-4B60-9F76-4C1CFE04A438}" destId="{C05A63A6-43A5-4BB9-8C77-4D90252B6358}" srcOrd="7" destOrd="0" presId="urn:microsoft.com/office/officeart/2005/8/layout/matrix1"/>
    <dgm:cxn modelId="{0228468B-1465-4C24-A192-73F2B8ACC1F5}" type="presParOf" srcId="{7750360A-3A19-488B-9551-ED3D754A70DB}" destId="{BF13BF72-0326-4589-A299-F582533E657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8E9AFF-8BD3-43C0-A028-15DC690C3D71}">
      <dsp:nvSpPr>
        <dsp:cNvPr id="0" name=""/>
        <dsp:cNvSpPr/>
      </dsp:nvSpPr>
      <dsp:spPr>
        <a:xfrm rot="16200000">
          <a:off x="1562100" y="-1562100"/>
          <a:ext cx="1950243" cy="5074444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Delning av examen</a:t>
          </a:r>
        </a:p>
      </dsp:txBody>
      <dsp:txXfrm rot="5400000">
        <a:off x="-1" y="1"/>
        <a:ext cx="5074444" cy="1462682"/>
      </dsp:txXfrm>
    </dsp:sp>
    <dsp:sp modelId="{87EDD450-8903-43B6-91AA-AE5EC2615144}">
      <dsp:nvSpPr>
        <dsp:cNvPr id="0" name=""/>
        <dsp:cNvSpPr/>
      </dsp:nvSpPr>
      <dsp:spPr>
        <a:xfrm>
          <a:off x="5074444" y="0"/>
          <a:ext cx="5074444" cy="1950243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Spara beslut om examen i sin helhet</a:t>
          </a:r>
        </a:p>
      </dsp:txBody>
      <dsp:txXfrm>
        <a:off x="5074444" y="0"/>
        <a:ext cx="5074444" cy="1462682"/>
      </dsp:txXfrm>
    </dsp:sp>
    <dsp:sp modelId="{51D6FBD0-8405-4B3F-B329-0C02BA3B0427}">
      <dsp:nvSpPr>
        <dsp:cNvPr id="0" name=""/>
        <dsp:cNvSpPr/>
      </dsp:nvSpPr>
      <dsp:spPr>
        <a:xfrm rot="10800000">
          <a:off x="0" y="1950243"/>
          <a:ext cx="5074444" cy="1950243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Rättelser och ändringar av beslut om examen</a:t>
          </a:r>
        </a:p>
      </dsp:txBody>
      <dsp:txXfrm rot="10800000">
        <a:off x="0" y="2437804"/>
        <a:ext cx="5074444" cy="1462682"/>
      </dsp:txXfrm>
    </dsp:sp>
    <dsp:sp modelId="{64DC9F4E-A4ED-4596-9D56-3C50DBCB5316}">
      <dsp:nvSpPr>
        <dsp:cNvPr id="0" name=""/>
        <dsp:cNvSpPr/>
      </dsp:nvSpPr>
      <dsp:spPr>
        <a:xfrm rot="5400000">
          <a:off x="6636544" y="388143"/>
          <a:ext cx="1950243" cy="5074444"/>
        </a:xfrm>
        <a:prstGeom prst="round1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857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Förändrat flöde för utfärdade examensbevis</a:t>
          </a:r>
        </a:p>
      </dsp:txBody>
      <dsp:txXfrm rot="-5400000">
        <a:off x="5074443" y="2437804"/>
        <a:ext cx="5074444" cy="1462682"/>
      </dsp:txXfrm>
    </dsp:sp>
    <dsp:sp modelId="{BF13BF72-0326-4589-A299-F582533E6571}">
      <dsp:nvSpPr>
        <dsp:cNvPr id="0" name=""/>
        <dsp:cNvSpPr/>
      </dsp:nvSpPr>
      <dsp:spPr>
        <a:xfrm>
          <a:off x="3552110" y="1462682"/>
          <a:ext cx="3044666" cy="975121"/>
        </a:xfrm>
        <a:prstGeom prst="roundRect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400" kern="1200"/>
            <a:t>Digital examen</a:t>
          </a:r>
        </a:p>
      </dsp:txBody>
      <dsp:txXfrm>
        <a:off x="3599711" y="1510283"/>
        <a:ext cx="2949464" cy="879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AB657-7D60-4ECD-B077-661C3EB4A738}" type="datetimeFigureOut">
              <a:rPr lang="sv-SE" smtClean="0"/>
              <a:t>2023-12-20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2E058-6FDD-4BF0-B391-7EF8787591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742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9A1A7A-A6B5-4D78-9BD2-BB5145D9081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918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B1D026-D1C7-4BC2-AF52-FFBCAC9F091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6917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856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82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pic>
        <p:nvPicPr>
          <p:cNvPr id="12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</p:spTree>
    <p:extLst>
      <p:ext uri="{BB962C8B-B14F-4D97-AF65-F5344CB8AC3E}">
        <p14:creationId xmlns:p14="http://schemas.microsoft.com/office/powerpoint/2010/main" val="4276262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9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4820" y="6399773"/>
            <a:ext cx="1112180" cy="316148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/>
              <a:t>Nivå 1</a:t>
            </a:r>
          </a:p>
          <a:p>
            <a:pPr lvl="1"/>
            <a:r>
              <a:rPr lang="sv-SE"/>
              <a:t>Nivå 2</a:t>
            </a:r>
          </a:p>
          <a:p>
            <a:pPr lvl="2"/>
            <a:r>
              <a:rPr lang="sv-SE"/>
              <a:t>Nivå 3</a:t>
            </a:r>
          </a:p>
          <a:p>
            <a:pPr lvl="3"/>
            <a:r>
              <a:rPr lang="sv-SE"/>
              <a:t>Nivå 4</a:t>
            </a:r>
          </a:p>
          <a:p>
            <a:pPr lvl="4"/>
            <a:r>
              <a:rPr lang="sv-SE"/>
              <a:t>Nivå 5</a:t>
            </a:r>
          </a:p>
        </p:txBody>
      </p:sp>
    </p:spTree>
    <p:extLst>
      <p:ext uri="{BB962C8B-B14F-4D97-AF65-F5344CB8AC3E}">
        <p14:creationId xmlns:p14="http://schemas.microsoft.com/office/powerpoint/2010/main" val="48117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0800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E941D-C4CC-4229-86E7-F58E3D121870}" type="datetime1">
              <a:rPr lang="sv-SE" smtClean="0"/>
              <a:t>2023-12-20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/Namn Namn, Institution eller liknande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B66ED-EE6C-4E7E-848D-94DB84BF311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64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6019" y="5853930"/>
            <a:ext cx="1744123" cy="49578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76B83064-9217-F94C-8BE1-AC05780857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80422" y="4903089"/>
            <a:ext cx="5111577" cy="1954911"/>
          </a:xfrm>
          <a:prstGeom prst="rect">
            <a:avLst/>
          </a:prstGeom>
        </p:spPr>
      </p:pic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76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adokkonsortiet.se/aktuellt/digital-exam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Digital examen</a:t>
            </a:r>
            <a:br>
              <a:rPr lang="sv-SE" dirty="0"/>
            </a:br>
            <a:r>
              <a:rPr lang="sv-SE" dirty="0" err="1"/>
              <a:t>Ladokinformation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2023-12-20</a:t>
            </a:r>
          </a:p>
        </p:txBody>
      </p:sp>
    </p:spTree>
    <p:extLst>
      <p:ext uri="{BB962C8B-B14F-4D97-AF65-F5344CB8AC3E}">
        <p14:creationId xmlns:p14="http://schemas.microsoft.com/office/powerpoint/2010/main" val="274236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74976A7-A394-682A-2566-E00AC2D52F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433332"/>
              </p:ext>
            </p:extLst>
          </p:nvPr>
        </p:nvGraphicFramePr>
        <p:xfrm>
          <a:off x="717550" y="1300163"/>
          <a:ext cx="10148888" cy="3900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42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7E69C0-D49F-4711-A450-AD77B673F6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302512"/>
            <a:ext cx="10817605" cy="4218864"/>
          </a:xfrm>
          <a:prstGeom prst="rect">
            <a:avLst/>
          </a:prstGeom>
        </p:spPr>
      </p:pic>
      <p:sp>
        <p:nvSpPr>
          <p:cNvPr id="6" name="Title 2">
            <a:extLst>
              <a:ext uri="{FF2B5EF4-FFF2-40B4-BE49-F238E27FC236}">
                <a16:creationId xmlns:a16="http://schemas.microsoft.com/office/drawing/2014/main" id="{B97D07DD-3B70-4C8C-9C9A-C3CAD65F4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err="1">
                <a:latin typeface="+mj-lt"/>
                <a:cs typeface="+mj-cs"/>
              </a:rPr>
              <a:t>Övergripande</a:t>
            </a:r>
            <a:r>
              <a:rPr lang="en-US" sz="4600">
                <a:latin typeface="+mj-lt"/>
                <a:cs typeface="+mj-cs"/>
              </a:rPr>
              <a:t> process</a:t>
            </a:r>
            <a:endParaRPr lang="en-US" sz="4600" kern="1200">
              <a:solidFill>
                <a:schemeClr val="tx1"/>
              </a:solidFill>
              <a:latin typeface="+mj-lt"/>
              <a:cs typeface="+mj-cs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05419D4-E857-4848-85B8-A9129C165600}"/>
              </a:ext>
            </a:extLst>
          </p:cNvPr>
          <p:cNvSpPr/>
          <p:nvPr/>
        </p:nvSpPr>
        <p:spPr>
          <a:xfrm>
            <a:off x="838199" y="3824464"/>
            <a:ext cx="4142174" cy="1287263"/>
          </a:xfrm>
          <a:prstGeom prst="roundRect">
            <a:avLst/>
          </a:prstGeom>
          <a:solidFill>
            <a:srgbClr val="E5D3D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1400" dirty="0">
                <a:solidFill>
                  <a:schemeClr val="tx1"/>
                </a:solidFill>
              </a:rPr>
              <a:t>Beslutet är all information som meddelas studenten, dvs. all information på bevisdokumentet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Namn och personnummer på den person som beslutet avser</a:t>
            </a:r>
            <a:endParaRPr lang="sv-SE" sz="1100" dirty="0">
              <a:solidFill>
                <a:schemeClr val="tx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  <a:cs typeface="Calibri"/>
              </a:rPr>
              <a:t>Beslutsfattarens namn</a:t>
            </a:r>
            <a:endParaRPr lang="sv-SE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Ingående kurser och tillgodoräknande (inklusive benämningar och formuleringar)</a:t>
            </a:r>
            <a:endParaRPr lang="sv-SE" sz="1100" dirty="0">
              <a:solidFill>
                <a:schemeClr val="tx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Övriga texter i examensbeviset</a:t>
            </a:r>
            <a:endParaRPr lang="sv-SE" sz="11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670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618A311-B072-47FB-975F-EFD0A879BF87}"/>
              </a:ext>
            </a:extLst>
          </p:cNvPr>
          <p:cNvSpPr/>
          <p:nvPr/>
        </p:nvSpPr>
        <p:spPr>
          <a:xfrm>
            <a:off x="886838" y="1265674"/>
            <a:ext cx="4833133" cy="45310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STEG 1</a:t>
            </a:r>
          </a:p>
          <a:p>
            <a:pPr algn="ctr"/>
            <a:endParaRPr lang="sv-SE" sz="2400" dirty="0"/>
          </a:p>
          <a:p>
            <a:pPr algn="ctr"/>
            <a:r>
              <a:rPr lang="sv-SE" sz="2400" i="1" dirty="0"/>
              <a:t>Spara beslut om examen i sin helhet </a:t>
            </a:r>
            <a:r>
              <a:rPr lang="sv-SE" sz="2400" dirty="0"/>
              <a:t>samt</a:t>
            </a:r>
            <a:r>
              <a:rPr lang="sv-SE" sz="2400" i="1" dirty="0"/>
              <a:t> ny hantering av rättelser och ändringar av beslut om examen</a:t>
            </a:r>
            <a:endParaRPr lang="sv-SE" sz="2400" dirty="0"/>
          </a:p>
          <a:p>
            <a:pPr algn="ctr"/>
            <a:endParaRPr lang="sv-SE" sz="2400" dirty="0"/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Leverans till alla lärosäten december 2023</a:t>
            </a:r>
          </a:p>
          <a:p>
            <a:pPr algn="ctr"/>
            <a:endParaRPr lang="sv-SE" sz="1400" dirty="0"/>
          </a:p>
          <a:p>
            <a:pPr algn="ctr"/>
            <a:endParaRPr lang="sv-SE" sz="1400" dirty="0"/>
          </a:p>
          <a:p>
            <a:endParaRPr lang="sv-SE" sz="1400" dirty="0"/>
          </a:p>
        </p:txBody>
      </p:sp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B0878CEE-B1B6-DA42-61C8-E0EC4B5E86CC}"/>
              </a:ext>
            </a:extLst>
          </p:cNvPr>
          <p:cNvSpPr/>
          <p:nvPr/>
        </p:nvSpPr>
        <p:spPr>
          <a:xfrm>
            <a:off x="5938887" y="1265674"/>
            <a:ext cx="5366275" cy="453104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/>
              <a:t>STEG 2</a:t>
            </a:r>
          </a:p>
          <a:p>
            <a:pPr algn="ctr"/>
            <a:endParaRPr lang="sv-SE" sz="2400" dirty="0"/>
          </a:p>
          <a:p>
            <a:pPr algn="ctr"/>
            <a:r>
              <a:rPr lang="sv-SE" sz="2400" i="1" dirty="0"/>
              <a:t>Förändrat flöde för digital examen - student kan själv hämta sitt digitala examensbevis i </a:t>
            </a:r>
            <a:r>
              <a:rPr lang="sv-SE" sz="2400" i="1" dirty="0" err="1"/>
              <a:t>Ladok</a:t>
            </a:r>
            <a:endParaRPr lang="sv-SE" sz="2400" i="1" dirty="0"/>
          </a:p>
          <a:p>
            <a:pPr algn="ctr"/>
            <a:endParaRPr lang="sv-SE" sz="2400" dirty="0"/>
          </a:p>
          <a:p>
            <a:pPr algn="ctr"/>
            <a:r>
              <a:rPr lang="sv-SE" sz="2400" dirty="0"/>
              <a:t>Lärosätena väljer när de vill börja använda funktionaliteten under perioden 1/1-1/6 2024</a:t>
            </a:r>
          </a:p>
          <a:p>
            <a:pPr algn="ctr"/>
            <a:endParaRPr lang="sv-SE" sz="2400" b="1" dirty="0"/>
          </a:p>
          <a:p>
            <a:pPr algn="ctr"/>
            <a:endParaRPr lang="sv-SE" sz="1400" dirty="0"/>
          </a:p>
        </p:txBody>
      </p:sp>
      <p:sp>
        <p:nvSpPr>
          <p:cNvPr id="8" name="Rubrik 2">
            <a:extLst>
              <a:ext uri="{FF2B5EF4-FFF2-40B4-BE49-F238E27FC236}">
                <a16:creationId xmlns:a16="http://schemas.microsoft.com/office/drawing/2014/main" id="{A616AFE8-9F5A-7F76-D501-DE10053C9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81039"/>
            <a:ext cx="10515599" cy="727633"/>
          </a:xfrm>
        </p:spPr>
        <p:txBody>
          <a:bodyPr/>
          <a:lstStyle/>
          <a:p>
            <a:pPr algn="ctr"/>
            <a:r>
              <a:rPr lang="sv-SE" dirty="0"/>
              <a:t>Digital examen – leverans av grundfunktionalitet</a:t>
            </a:r>
          </a:p>
        </p:txBody>
      </p:sp>
      <p:cxnSp>
        <p:nvCxnSpPr>
          <p:cNvPr id="3" name="Rak 2">
            <a:extLst>
              <a:ext uri="{FF2B5EF4-FFF2-40B4-BE49-F238E27FC236}">
                <a16:creationId xmlns:a16="http://schemas.microsoft.com/office/drawing/2014/main" id="{6192681B-6924-D177-5553-6BFFA2D1ABE8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886838" y="3531195"/>
            <a:ext cx="4833133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ak 5">
            <a:extLst>
              <a:ext uri="{FF2B5EF4-FFF2-40B4-BE49-F238E27FC236}">
                <a16:creationId xmlns:a16="http://schemas.microsoft.com/office/drawing/2014/main" id="{3128D6B8-8C15-6264-CC62-207D4BCDA2AF}"/>
              </a:ext>
            </a:extLst>
          </p:cNvPr>
          <p:cNvCxnSpPr>
            <a:cxnSpLocks/>
            <a:stCxn id="5" idx="1"/>
            <a:endCxn id="5" idx="3"/>
          </p:cNvCxnSpPr>
          <p:nvPr/>
        </p:nvCxnSpPr>
        <p:spPr>
          <a:xfrm>
            <a:off x="5938887" y="3531195"/>
            <a:ext cx="536627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77DDA99A-EB90-23EE-7CD6-95D8A793D640}"/>
              </a:ext>
            </a:extLst>
          </p:cNvPr>
          <p:cNvSpPr txBox="1">
            <a:spLocks/>
          </p:cNvSpPr>
          <p:nvPr/>
        </p:nvSpPr>
        <p:spPr>
          <a:xfrm>
            <a:off x="2499360" y="108496"/>
            <a:ext cx="10741152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2800"/>
              <a:t>Övergång till digital examen i </a:t>
            </a:r>
            <a:r>
              <a:rPr lang="sv-SE" sz="2800" err="1"/>
              <a:t>Ladok</a:t>
            </a:r>
            <a:r>
              <a:rPr lang="sv-SE" sz="2800"/>
              <a:t> </a:t>
            </a:r>
          </a:p>
        </p:txBody>
      </p:sp>
      <p:graphicFrame>
        <p:nvGraphicFramePr>
          <p:cNvPr id="4" name="Tabell 9">
            <a:extLst>
              <a:ext uri="{FF2B5EF4-FFF2-40B4-BE49-F238E27FC236}">
                <a16:creationId xmlns:a16="http://schemas.microsoft.com/office/drawing/2014/main" id="{4913F0CA-DFF4-7523-4D2C-0478B88E9696}"/>
              </a:ext>
            </a:extLst>
          </p:cNvPr>
          <p:cNvGraphicFramePr>
            <a:graphicFrameLocks noGrp="1"/>
          </p:cNvGraphicFramePr>
          <p:nvPr/>
        </p:nvGraphicFramePr>
        <p:xfrm>
          <a:off x="280416" y="1063280"/>
          <a:ext cx="11777472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471">
                  <a:extLst>
                    <a:ext uri="{9D8B030D-6E8A-4147-A177-3AD203B41FA5}">
                      <a16:colId xmlns:a16="http://schemas.microsoft.com/office/drawing/2014/main" val="2142128807"/>
                    </a:ext>
                  </a:extLst>
                </a:gridCol>
                <a:gridCol w="2920913">
                  <a:extLst>
                    <a:ext uri="{9D8B030D-6E8A-4147-A177-3AD203B41FA5}">
                      <a16:colId xmlns:a16="http://schemas.microsoft.com/office/drawing/2014/main" val="2043948804"/>
                    </a:ext>
                  </a:extLst>
                </a:gridCol>
                <a:gridCol w="2840816">
                  <a:extLst>
                    <a:ext uri="{9D8B030D-6E8A-4147-A177-3AD203B41FA5}">
                      <a16:colId xmlns:a16="http://schemas.microsoft.com/office/drawing/2014/main" val="4112352575"/>
                    </a:ext>
                  </a:extLst>
                </a:gridCol>
                <a:gridCol w="2816272">
                  <a:extLst>
                    <a:ext uri="{9D8B030D-6E8A-4147-A177-3AD203B41FA5}">
                      <a16:colId xmlns:a16="http://schemas.microsoft.com/office/drawing/2014/main" val="3272691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Januari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Februari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April</a:t>
                      </a:r>
                    </a:p>
                  </a:txBody>
                  <a:tcPr>
                    <a:solidFill>
                      <a:srgbClr val="6EC2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Juni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7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 för ledarskap och teologi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Enskilda högskolan Stockholm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Göteborgs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Dalarna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Gävle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Halmstad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Skövde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Kungliga musikhögskolan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Linköpings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Linnéuniversitetet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Luleå tekniska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Malmö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Röda korsets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Sophiahemmet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Stockholms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Umeå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Uppsala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Örebro universitet</a:t>
                      </a:r>
                    </a:p>
                  </a:txBody>
                  <a:tcPr>
                    <a:solidFill>
                      <a:srgbClr val="FFF3B4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Väst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Karlstads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Mälardalens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Chalmers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Gymnastik- och idrottshögskolan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Borås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i Jönköping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Högskolan Kristianstad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Karolinska institutet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Lunds universitet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Marie Cederschiöld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Mittuniversitetet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Södertörns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Sveriges lantbruksuniversitet</a:t>
                      </a:r>
                      <a:br>
                        <a:rPr lang="sv-SE" sz="1400"/>
                      </a:br>
                      <a:endParaRPr lang="sv-SE" sz="1400"/>
                    </a:p>
                  </a:txBody>
                  <a:tcPr>
                    <a:solidFill>
                      <a:srgbClr val="CEFD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Konstfack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85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/>
                        <a:t>18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FFF3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/>
                        <a:t>3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C9F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/>
                        <a:t>11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CE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</a:t>
                      </a:r>
                      <a:r>
                        <a:rPr lang="sv-SE" sz="1800" b="0" i="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endParaRPr lang="sv-SE" sz="18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863336"/>
                  </a:ext>
                </a:extLst>
              </a:tr>
            </a:tbl>
          </a:graphicData>
        </a:graphic>
      </p:graphicFrame>
      <p:graphicFrame>
        <p:nvGraphicFramePr>
          <p:cNvPr id="2" name="Tabell 9">
            <a:extLst>
              <a:ext uri="{FF2B5EF4-FFF2-40B4-BE49-F238E27FC236}">
                <a16:creationId xmlns:a16="http://schemas.microsoft.com/office/drawing/2014/main" id="{ECB2D54C-BBC5-2A0F-C944-4D91ED72B90F}"/>
              </a:ext>
            </a:extLst>
          </p:cNvPr>
          <p:cNvGraphicFramePr>
            <a:graphicFrameLocks noGrp="1"/>
          </p:cNvGraphicFramePr>
          <p:nvPr/>
        </p:nvGraphicFramePr>
        <p:xfrm>
          <a:off x="3480816" y="3381792"/>
          <a:ext cx="2931135" cy="2354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1135">
                  <a:extLst>
                    <a:ext uri="{9D8B030D-6E8A-4147-A177-3AD203B41FA5}">
                      <a16:colId xmlns:a16="http://schemas.microsoft.com/office/drawing/2014/main" val="2043948804"/>
                    </a:ext>
                  </a:extLst>
                </a:gridCol>
              </a:tblGrid>
              <a:tr h="358316"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Mars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77378"/>
                  </a:ext>
                </a:extLst>
              </a:tr>
              <a:tr h="161193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Blekinge tekniska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Försvarshögskolan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Johannelunds</a:t>
                      </a: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teologiska högskola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Kungliga tekniska högskolan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85275"/>
                  </a:ext>
                </a:extLst>
              </a:tr>
              <a:tr h="377150">
                <a:tc>
                  <a:txBody>
                    <a:bodyPr/>
                    <a:lstStyle/>
                    <a:p>
                      <a:r>
                        <a:rPr lang="sv-SE"/>
                        <a:t>4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74231"/>
                  </a:ext>
                </a:extLst>
              </a:tr>
            </a:tbl>
          </a:graphicData>
        </a:graphic>
      </p:graphicFrame>
      <p:cxnSp>
        <p:nvCxnSpPr>
          <p:cNvPr id="6" name="Rak 5">
            <a:extLst>
              <a:ext uri="{FF2B5EF4-FFF2-40B4-BE49-F238E27FC236}">
                <a16:creationId xmlns:a16="http://schemas.microsoft.com/office/drawing/2014/main" id="{55FF3CFC-CFA8-F631-796B-82A4B8D34DCC}"/>
              </a:ext>
            </a:extLst>
          </p:cNvPr>
          <p:cNvCxnSpPr/>
          <p:nvPr/>
        </p:nvCxnSpPr>
        <p:spPr>
          <a:xfrm>
            <a:off x="3480816" y="2950464"/>
            <a:ext cx="293113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>
            <a:extLst>
              <a:ext uri="{FF2B5EF4-FFF2-40B4-BE49-F238E27FC236}">
                <a16:creationId xmlns:a16="http://schemas.microsoft.com/office/drawing/2014/main" id="{650122D3-B90C-441E-46AD-4DAB0CB9E2A4}"/>
              </a:ext>
            </a:extLst>
          </p:cNvPr>
          <p:cNvSpPr txBox="1"/>
          <p:nvPr/>
        </p:nvSpPr>
        <p:spPr>
          <a:xfrm>
            <a:off x="3474720" y="3035808"/>
            <a:ext cx="51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3 </a:t>
            </a:r>
            <a:r>
              <a:rPr lang="sv-SE" err="1"/>
              <a:t>st</a:t>
            </a:r>
            <a:endParaRPr lang="sv-SE"/>
          </a:p>
        </p:txBody>
      </p:sp>
      <p:graphicFrame>
        <p:nvGraphicFramePr>
          <p:cNvPr id="5" name="Tabell 9">
            <a:extLst>
              <a:ext uri="{FF2B5EF4-FFF2-40B4-BE49-F238E27FC236}">
                <a16:creationId xmlns:a16="http://schemas.microsoft.com/office/drawing/2014/main" id="{EA87B6B4-0CFD-2763-3005-52DA7637C234}"/>
              </a:ext>
            </a:extLst>
          </p:cNvPr>
          <p:cNvGraphicFramePr>
            <a:graphicFrameLocks noGrp="1"/>
          </p:cNvGraphicFramePr>
          <p:nvPr/>
        </p:nvGraphicFramePr>
        <p:xfrm>
          <a:off x="9247969" y="3381792"/>
          <a:ext cx="2809920" cy="235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920">
                  <a:extLst>
                    <a:ext uri="{9D8B030D-6E8A-4147-A177-3AD203B41FA5}">
                      <a16:colId xmlns:a16="http://schemas.microsoft.com/office/drawing/2014/main" val="2043948804"/>
                    </a:ext>
                  </a:extLst>
                </a:gridCol>
              </a:tblGrid>
              <a:tr h="384662">
                <a:tc>
                  <a:txBody>
                    <a:bodyPr/>
                    <a:lstStyle/>
                    <a:p>
                      <a:r>
                        <a:rPr lang="sv-SE">
                          <a:solidFill>
                            <a:schemeClr val="tx1"/>
                          </a:solidFill>
                        </a:rPr>
                        <a:t>Ej VT-24</a:t>
                      </a:r>
                    </a:p>
                  </a:txBody>
                  <a:tcPr>
                    <a:solidFill>
                      <a:srgbClr val="C29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77378"/>
                  </a:ext>
                </a:extLst>
              </a:tr>
              <a:tr h="158551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Kungliga konsthögskolan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Newmaninstitutet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Stockholms konstnärliga högskola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sv-SE" sz="1400" b="0" i="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DBD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85275"/>
                  </a:ext>
                </a:extLst>
              </a:tr>
              <a:tr h="384662">
                <a:tc>
                  <a:txBody>
                    <a:bodyPr/>
                    <a:lstStyle/>
                    <a:p>
                      <a:r>
                        <a:rPr lang="sv-SE"/>
                        <a:t>3 </a:t>
                      </a:r>
                      <a:r>
                        <a:rPr lang="sv-SE" err="1"/>
                        <a:t>st</a:t>
                      </a:r>
                      <a:endParaRPr lang="sv-SE"/>
                    </a:p>
                  </a:txBody>
                  <a:tcPr>
                    <a:solidFill>
                      <a:srgbClr val="D7D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74231"/>
                  </a:ext>
                </a:extLst>
              </a:tr>
            </a:tbl>
          </a:graphicData>
        </a:graphic>
      </p:graphicFrame>
      <p:cxnSp>
        <p:nvCxnSpPr>
          <p:cNvPr id="8" name="Rak 7">
            <a:extLst>
              <a:ext uri="{FF2B5EF4-FFF2-40B4-BE49-F238E27FC236}">
                <a16:creationId xmlns:a16="http://schemas.microsoft.com/office/drawing/2014/main" id="{C749E44F-F7B3-EAFF-DD38-3706EFD7BAE5}"/>
              </a:ext>
            </a:extLst>
          </p:cNvPr>
          <p:cNvCxnSpPr>
            <a:cxnSpLocks/>
          </p:cNvCxnSpPr>
          <p:nvPr/>
        </p:nvCxnSpPr>
        <p:spPr>
          <a:xfrm>
            <a:off x="9230167" y="3002381"/>
            <a:ext cx="282772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>
            <a:extLst>
              <a:ext uri="{FF2B5EF4-FFF2-40B4-BE49-F238E27FC236}">
                <a16:creationId xmlns:a16="http://schemas.microsoft.com/office/drawing/2014/main" id="{8288375D-8BD3-1A53-613A-DF02FE90403E}"/>
              </a:ext>
            </a:extLst>
          </p:cNvPr>
          <p:cNvSpPr txBox="1"/>
          <p:nvPr/>
        </p:nvSpPr>
        <p:spPr>
          <a:xfrm>
            <a:off x="9274311" y="3047533"/>
            <a:ext cx="518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/>
              <a:t>1 </a:t>
            </a:r>
            <a:r>
              <a:rPr lang="sv-SE" err="1"/>
              <a:t>st</a:t>
            </a:r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52042317-A4DF-74AD-FA56-C2D272780C18}"/>
              </a:ext>
            </a:extLst>
          </p:cNvPr>
          <p:cNvSpPr txBox="1"/>
          <p:nvPr/>
        </p:nvSpPr>
        <p:spPr>
          <a:xfrm>
            <a:off x="4157472" y="6380172"/>
            <a:ext cx="2741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/>
              <a:t>Preliminär plan 2023-11-24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71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D441-1E01-38F7-BB7E-92CE4CC3C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Lärosätenas övergång – hur går den till?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FD45A-DB8F-278C-10F5-CC2217EAD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688513"/>
            <a:ext cx="10149114" cy="3900145"/>
          </a:xfrm>
        </p:spPr>
        <p:txBody>
          <a:bodyPr/>
          <a:lstStyle/>
          <a:p>
            <a:r>
              <a:rPr lang="sv-SE" dirty="0" err="1"/>
              <a:t>Ladokkonsortiet</a:t>
            </a:r>
            <a:r>
              <a:rPr lang="sv-SE" dirty="0"/>
              <a:t> aktiverar funktionaliteten för respektive lärosäte från det datum då övergången ska ske</a:t>
            </a:r>
          </a:p>
          <a:p>
            <a:pPr lvl="1"/>
            <a:r>
              <a:rPr lang="sv-SE" dirty="0"/>
              <a:t>Vi behöver veta det definitiva datumet några veckor innan datumet infaller</a:t>
            </a:r>
          </a:p>
          <a:p>
            <a:pPr lvl="1"/>
            <a:endParaRPr lang="sv-SE" dirty="0"/>
          </a:p>
          <a:p>
            <a:r>
              <a:rPr lang="sv-SE" dirty="0"/>
              <a:t>Informationsmöten inför övergång</a:t>
            </a:r>
          </a:p>
          <a:p>
            <a:pPr lvl="1"/>
            <a:r>
              <a:rPr lang="sv-SE" dirty="0"/>
              <a:t>De som går över i januari 2024 har haft dessa</a:t>
            </a:r>
          </a:p>
          <a:p>
            <a:pPr lvl="1"/>
            <a:r>
              <a:rPr lang="sv-SE" dirty="0"/>
              <a:t>De som går över senare blir inbjudna när det närmar sig</a:t>
            </a:r>
          </a:p>
          <a:p>
            <a:pPr lvl="2"/>
            <a:r>
              <a:rPr lang="sv-SE" dirty="0"/>
              <a:t>Fokus på lärosätenas egna frågor och funderingar</a:t>
            </a:r>
          </a:p>
          <a:p>
            <a:pPr lvl="2"/>
            <a:r>
              <a:rPr lang="sv-SE" dirty="0"/>
              <a:t>Information om inställningar som berör flödet</a:t>
            </a:r>
          </a:p>
          <a:p>
            <a:pPr marL="45720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773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975EC-86F3-742A-A166-91142E736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C15FB-AFAC-F59D-2828-575600AC9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015" y="1300887"/>
            <a:ext cx="10149114" cy="4656853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Digital examen (övergripande information)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>
                <a:hlinkClick r:id="rId2"/>
              </a:rPr>
              <a:t>https://ladokkonsortiet.se/aktuellt/digital-examen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6081447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A4B926F0F6414294E74DFDB09D6455" ma:contentTypeVersion="5" ma:contentTypeDescription="Create a new document." ma:contentTypeScope="" ma:versionID="90a44b97726971e5031c6a448a49f756">
  <xsd:schema xmlns:xsd="http://www.w3.org/2001/XMLSchema" xmlns:xs="http://www.w3.org/2001/XMLSchema" xmlns:p="http://schemas.microsoft.com/office/2006/metadata/properties" xmlns:ns2="ef4dd929-0ce4-4668-9121-fb169f8b34d6" targetNamespace="http://schemas.microsoft.com/office/2006/metadata/properties" ma:root="true" ma:fieldsID="9265ee1cdc0f3ecd39ae20c7a2474125" ns2:_="">
    <xsd:import namespace="ef4dd929-0ce4-4668-9121-fb169f8b3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dd929-0ce4-4668-9121-fb169f8b34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9CC2CC-A291-4464-A2C4-684A988F1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4dd929-0ce4-4668-9121-fb169f8b34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D0466-2B5A-43C7-939E-17FBEEE9420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3ECDCF6-CE64-44D2-B93B-E3D694D5B9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345</Words>
  <Application>Microsoft Office PowerPoint</Application>
  <PresentationFormat>Widescreen</PresentationFormat>
  <Paragraphs>99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Rubriksidor</vt:lpstr>
      <vt:lpstr>Digital examen Ladokinformation</vt:lpstr>
      <vt:lpstr>PowerPoint Presentation</vt:lpstr>
      <vt:lpstr>Övergripande process</vt:lpstr>
      <vt:lpstr>Digital examen – leverans av grundfunktionalitet</vt:lpstr>
      <vt:lpstr>PowerPoint Presentation</vt:lpstr>
      <vt:lpstr>Lärosätenas övergång – hur går den till?</vt:lpstr>
      <vt:lpstr>Mer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Anna Lindgren</cp:lastModifiedBy>
  <cp:revision>1</cp:revision>
  <dcterms:created xsi:type="dcterms:W3CDTF">2023-12-18T13:35:30Z</dcterms:created>
  <dcterms:modified xsi:type="dcterms:W3CDTF">2023-12-20T09:19:27Z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0x0101002CA4B926F0F6414294E74DFDB09D6455</vt:lpwstr>
  </property>
</Properties>
</file>