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4" r:id="rId2"/>
    <p:sldMasterId id="2147483660" r:id="rId3"/>
  </p:sldMasterIdLst>
  <p:notesMasterIdLst>
    <p:notesMasterId r:id="rId23"/>
  </p:notesMasterIdLst>
  <p:sldIdLst>
    <p:sldId id="257" r:id="rId4"/>
    <p:sldId id="285" r:id="rId5"/>
    <p:sldId id="286" r:id="rId6"/>
    <p:sldId id="290" r:id="rId7"/>
    <p:sldId id="293" r:id="rId8"/>
    <p:sldId id="263" r:id="rId9"/>
    <p:sldId id="307" r:id="rId10"/>
    <p:sldId id="291" r:id="rId11"/>
    <p:sldId id="287" r:id="rId12"/>
    <p:sldId id="295" r:id="rId13"/>
    <p:sldId id="296" r:id="rId14"/>
    <p:sldId id="297" r:id="rId15"/>
    <p:sldId id="300" r:id="rId16"/>
    <p:sldId id="301" r:id="rId17"/>
    <p:sldId id="303" r:id="rId18"/>
    <p:sldId id="305" r:id="rId19"/>
    <p:sldId id="306" r:id="rId20"/>
    <p:sldId id="302" r:id="rId21"/>
    <p:sldId id="304" r:id="rId2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BA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931B19-7D88-454C-829F-C83BDC467F77}" v="10" dt="2023-10-19T06:30:47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301" autoAdjust="0"/>
    <p:restoredTop sz="88834" autoAdjust="0"/>
  </p:normalViewPr>
  <p:slideViewPr>
    <p:cSldViewPr snapToGrid="0" snapToObjects="1">
      <p:cViewPr varScale="1">
        <p:scale>
          <a:sx n="85" d="100"/>
          <a:sy n="85" d="100"/>
        </p:scale>
        <p:origin x="108" y="1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 Stenebo" userId="0144687e-fc16-403c-b327-4c59f4158127" providerId="ADAL" clId="{38931B19-7D88-454C-829F-C83BDC467F77}"/>
    <pc:docChg chg="undo custSel addSld delSld modSld sldOrd delMainMaster">
      <pc:chgData name="Anders Stenebo" userId="0144687e-fc16-403c-b327-4c59f4158127" providerId="ADAL" clId="{38931B19-7D88-454C-829F-C83BDC467F77}" dt="2023-10-19T10:04:04.476" v="3925" actId="20577"/>
      <pc:docMkLst>
        <pc:docMk/>
      </pc:docMkLst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1279726643" sldId="260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217798638" sldId="262"/>
        </pc:sldMkLst>
      </pc:sldChg>
      <pc:sldChg chg="modSp mod">
        <pc:chgData name="Anders Stenebo" userId="0144687e-fc16-403c-b327-4c59f4158127" providerId="ADAL" clId="{38931B19-7D88-454C-829F-C83BDC467F77}" dt="2023-10-18T06:31:34.955" v="784" actId="20577"/>
        <pc:sldMkLst>
          <pc:docMk/>
          <pc:sldMk cId="1313815279" sldId="263"/>
        </pc:sldMkLst>
        <pc:spChg chg="mod">
          <ac:chgData name="Anders Stenebo" userId="0144687e-fc16-403c-b327-4c59f4158127" providerId="ADAL" clId="{38931B19-7D88-454C-829F-C83BDC467F77}" dt="2023-10-18T06:31:34.955" v="784" actId="20577"/>
          <ac:spMkLst>
            <pc:docMk/>
            <pc:sldMk cId="1313815279" sldId="263"/>
            <ac:spMk id="5" creationId="{02455706-0A39-428B-AE05-409DF2883E71}"/>
          </ac:spMkLst>
        </pc:spChg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1550057620" sldId="264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1704403291" sldId="265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880296858" sldId="266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2662588849" sldId="267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3911563866" sldId="268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2624519164" sldId="269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2602744002" sldId="270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3431642076" sldId="271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2340332192" sldId="272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3623166941" sldId="273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2717757695" sldId="274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2170211243" sldId="275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3677721001" sldId="276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526361119" sldId="277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2950956714" sldId="278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827940874" sldId="279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1037740115" sldId="280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645988000" sldId="281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2018932105" sldId="282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1782379645" sldId="283"/>
        </pc:sldMkLst>
      </pc:sldChg>
      <pc:sldChg chg="del">
        <pc:chgData name="Anders Stenebo" userId="0144687e-fc16-403c-b327-4c59f4158127" providerId="ADAL" clId="{38931B19-7D88-454C-829F-C83BDC467F77}" dt="2023-10-18T06:50:28.371" v="2264" actId="47"/>
        <pc:sldMkLst>
          <pc:docMk/>
          <pc:sldMk cId="2004249879" sldId="284"/>
        </pc:sldMkLst>
      </pc:sldChg>
      <pc:sldChg chg="modSp mod">
        <pc:chgData name="Anders Stenebo" userId="0144687e-fc16-403c-b327-4c59f4158127" providerId="ADAL" clId="{38931B19-7D88-454C-829F-C83BDC467F77}" dt="2023-10-18T07:01:43.504" v="3221" actId="27636"/>
        <pc:sldMkLst>
          <pc:docMk/>
          <pc:sldMk cId="1470926341" sldId="285"/>
        </pc:sldMkLst>
        <pc:spChg chg="mod">
          <ac:chgData name="Anders Stenebo" userId="0144687e-fc16-403c-b327-4c59f4158127" providerId="ADAL" clId="{38931B19-7D88-454C-829F-C83BDC467F77}" dt="2023-10-18T07:01:43.504" v="3221" actId="27636"/>
          <ac:spMkLst>
            <pc:docMk/>
            <pc:sldMk cId="1470926341" sldId="285"/>
            <ac:spMk id="6" creationId="{3943020C-2A3A-A935-B572-3A9EAD45ACD4}"/>
          </ac:spMkLst>
        </pc:spChg>
      </pc:sldChg>
      <pc:sldChg chg="delSp modSp mod">
        <pc:chgData name="Anders Stenebo" userId="0144687e-fc16-403c-b327-4c59f4158127" providerId="ADAL" clId="{38931B19-7D88-454C-829F-C83BDC467F77}" dt="2023-10-18T06:32:53.010" v="787"/>
        <pc:sldMkLst>
          <pc:docMk/>
          <pc:sldMk cId="3477490725" sldId="286"/>
        </pc:sldMkLst>
        <pc:spChg chg="mod">
          <ac:chgData name="Anders Stenebo" userId="0144687e-fc16-403c-b327-4c59f4158127" providerId="ADAL" clId="{38931B19-7D88-454C-829F-C83BDC467F77}" dt="2023-10-18T06:31:07.209" v="772" actId="27636"/>
          <ac:spMkLst>
            <pc:docMk/>
            <pc:sldMk cId="3477490725" sldId="286"/>
            <ac:spMk id="2" creationId="{F87325CE-D151-E1B6-7FE1-8A1DB26FCA48}"/>
          </ac:spMkLst>
        </pc:spChg>
        <pc:picChg chg="del">
          <ac:chgData name="Anders Stenebo" userId="0144687e-fc16-403c-b327-4c59f4158127" providerId="ADAL" clId="{38931B19-7D88-454C-829F-C83BDC467F77}" dt="2023-10-18T06:32:53.010" v="787"/>
          <ac:picMkLst>
            <pc:docMk/>
            <pc:sldMk cId="3477490725" sldId="286"/>
            <ac:picMk id="4" creationId="{AEE99704-17FD-972A-7057-1090E44F66A1}"/>
          </ac:picMkLst>
        </pc:picChg>
      </pc:sldChg>
      <pc:sldChg chg="addSp delSp modSp new mod modClrScheme chgLayout">
        <pc:chgData name="Anders Stenebo" userId="0144687e-fc16-403c-b327-4c59f4158127" providerId="ADAL" clId="{38931B19-7D88-454C-829F-C83BDC467F77}" dt="2023-10-19T06:20:41.201" v="3774" actId="27636"/>
        <pc:sldMkLst>
          <pc:docMk/>
          <pc:sldMk cId="3369465535" sldId="287"/>
        </pc:sldMkLst>
        <pc:spChg chg="del mod ord">
          <ac:chgData name="Anders Stenebo" userId="0144687e-fc16-403c-b327-4c59f4158127" providerId="ADAL" clId="{38931B19-7D88-454C-829F-C83BDC467F77}" dt="2023-10-18T06:31:48.215" v="786" actId="700"/>
          <ac:spMkLst>
            <pc:docMk/>
            <pc:sldMk cId="3369465535" sldId="287"/>
            <ac:spMk id="2" creationId="{963F40C6-2C8E-117D-351B-7A303407D78D}"/>
          </ac:spMkLst>
        </pc:spChg>
        <pc:spChg chg="del mod ord">
          <ac:chgData name="Anders Stenebo" userId="0144687e-fc16-403c-b327-4c59f4158127" providerId="ADAL" clId="{38931B19-7D88-454C-829F-C83BDC467F77}" dt="2023-10-18T06:31:48.215" v="786" actId="700"/>
          <ac:spMkLst>
            <pc:docMk/>
            <pc:sldMk cId="3369465535" sldId="287"/>
            <ac:spMk id="3" creationId="{C0E071EE-D9D1-3B7B-529D-5C651D065027}"/>
          </ac:spMkLst>
        </pc:spChg>
        <pc:spChg chg="del">
          <ac:chgData name="Anders Stenebo" userId="0144687e-fc16-403c-b327-4c59f4158127" providerId="ADAL" clId="{38931B19-7D88-454C-829F-C83BDC467F77}" dt="2023-10-18T06:31:48.215" v="786" actId="700"/>
          <ac:spMkLst>
            <pc:docMk/>
            <pc:sldMk cId="3369465535" sldId="287"/>
            <ac:spMk id="4" creationId="{1F348C9D-AF33-8027-3B26-7AD9E7D65DF5}"/>
          </ac:spMkLst>
        </pc:spChg>
        <pc:spChg chg="add mod ord">
          <ac:chgData name="Anders Stenebo" userId="0144687e-fc16-403c-b327-4c59f4158127" providerId="ADAL" clId="{38931B19-7D88-454C-829F-C83BDC467F77}" dt="2023-10-18T06:35:05.033" v="927" actId="20577"/>
          <ac:spMkLst>
            <pc:docMk/>
            <pc:sldMk cId="3369465535" sldId="287"/>
            <ac:spMk id="5" creationId="{0A869E66-10AB-28D8-C4DD-E17EEF317A92}"/>
          </ac:spMkLst>
        </pc:spChg>
        <pc:spChg chg="add mod ord">
          <ac:chgData name="Anders Stenebo" userId="0144687e-fc16-403c-b327-4c59f4158127" providerId="ADAL" clId="{38931B19-7D88-454C-829F-C83BDC467F77}" dt="2023-10-19T06:20:41.201" v="3774" actId="27636"/>
          <ac:spMkLst>
            <pc:docMk/>
            <pc:sldMk cId="3369465535" sldId="287"/>
            <ac:spMk id="6" creationId="{D6B1B318-854F-068B-EA9C-B503C12972D1}"/>
          </ac:spMkLst>
        </pc:spChg>
      </pc:sldChg>
      <pc:sldChg chg="modSp del mod">
        <pc:chgData name="Anders Stenebo" userId="0144687e-fc16-403c-b327-4c59f4158127" providerId="ADAL" clId="{38931B19-7D88-454C-829F-C83BDC467F77}" dt="2023-10-18T06:33:45.371" v="795" actId="47"/>
        <pc:sldMkLst>
          <pc:docMk/>
          <pc:sldMk cId="3371039825" sldId="288"/>
        </pc:sldMkLst>
        <pc:spChg chg="mod">
          <ac:chgData name="Anders Stenebo" userId="0144687e-fc16-403c-b327-4c59f4158127" providerId="ADAL" clId="{38931B19-7D88-454C-829F-C83BDC467F77}" dt="2023-10-18T06:33:00.421" v="788" actId="27636"/>
          <ac:spMkLst>
            <pc:docMk/>
            <pc:sldMk cId="3371039825" sldId="288"/>
            <ac:spMk id="5" creationId="{3CD16841-7FBE-89F7-A0A9-4F487E7D8187}"/>
          </ac:spMkLst>
        </pc:spChg>
      </pc:sldChg>
      <pc:sldChg chg="del">
        <pc:chgData name="Anders Stenebo" userId="0144687e-fc16-403c-b327-4c59f4158127" providerId="ADAL" clId="{38931B19-7D88-454C-829F-C83BDC467F77}" dt="2023-10-18T06:33:45.371" v="795" actId="47"/>
        <pc:sldMkLst>
          <pc:docMk/>
          <pc:sldMk cId="2712722960" sldId="289"/>
        </pc:sldMkLst>
      </pc:sldChg>
      <pc:sldChg chg="modSp add mod">
        <pc:chgData name="Anders Stenebo" userId="0144687e-fc16-403c-b327-4c59f4158127" providerId="ADAL" clId="{38931B19-7D88-454C-829F-C83BDC467F77}" dt="2023-10-18T06:41:39.385" v="1547" actId="20577"/>
        <pc:sldMkLst>
          <pc:docMk/>
          <pc:sldMk cId="1203239666" sldId="290"/>
        </pc:sldMkLst>
        <pc:spChg chg="mod">
          <ac:chgData name="Anders Stenebo" userId="0144687e-fc16-403c-b327-4c59f4158127" providerId="ADAL" clId="{38931B19-7D88-454C-829F-C83BDC467F77}" dt="2023-10-18T06:41:39.385" v="1547" actId="20577"/>
          <ac:spMkLst>
            <pc:docMk/>
            <pc:sldMk cId="1203239666" sldId="290"/>
            <ac:spMk id="2" creationId="{F87325CE-D151-E1B6-7FE1-8A1DB26FCA48}"/>
          </ac:spMkLst>
        </pc:spChg>
        <pc:spChg chg="mod">
          <ac:chgData name="Anders Stenebo" userId="0144687e-fc16-403c-b327-4c59f4158127" providerId="ADAL" clId="{38931B19-7D88-454C-829F-C83BDC467F77}" dt="2023-10-18T06:34:27.674" v="896" actId="20577"/>
          <ac:spMkLst>
            <pc:docMk/>
            <pc:sldMk cId="1203239666" sldId="290"/>
            <ac:spMk id="3" creationId="{F9749D37-B410-44C4-A132-99344F1E9928}"/>
          </ac:spMkLst>
        </pc:spChg>
      </pc:sldChg>
      <pc:sldChg chg="addSp delSp modSp new mod modClrScheme chgLayout">
        <pc:chgData name="Anders Stenebo" userId="0144687e-fc16-403c-b327-4c59f4158127" providerId="ADAL" clId="{38931B19-7D88-454C-829F-C83BDC467F77}" dt="2023-10-18T06:42:33.100" v="1589" actId="20577"/>
        <pc:sldMkLst>
          <pc:docMk/>
          <pc:sldMk cId="2579508452" sldId="291"/>
        </pc:sldMkLst>
        <pc:spChg chg="del mod ord">
          <ac:chgData name="Anders Stenebo" userId="0144687e-fc16-403c-b327-4c59f4158127" providerId="ADAL" clId="{38931B19-7D88-454C-829F-C83BDC467F77}" dt="2023-10-18T06:35:19.731" v="929" actId="700"/>
          <ac:spMkLst>
            <pc:docMk/>
            <pc:sldMk cId="2579508452" sldId="291"/>
            <ac:spMk id="2" creationId="{E6E90C1C-F6A9-F7E0-7F3D-102AE298B089}"/>
          </ac:spMkLst>
        </pc:spChg>
        <pc:spChg chg="del mod ord">
          <ac:chgData name="Anders Stenebo" userId="0144687e-fc16-403c-b327-4c59f4158127" providerId="ADAL" clId="{38931B19-7D88-454C-829F-C83BDC467F77}" dt="2023-10-18T06:35:19.731" v="929" actId="700"/>
          <ac:spMkLst>
            <pc:docMk/>
            <pc:sldMk cId="2579508452" sldId="291"/>
            <ac:spMk id="3" creationId="{FCCC9C2E-8915-009E-2093-80E2B7FF87D0}"/>
          </ac:spMkLst>
        </pc:spChg>
        <pc:spChg chg="del">
          <ac:chgData name="Anders Stenebo" userId="0144687e-fc16-403c-b327-4c59f4158127" providerId="ADAL" clId="{38931B19-7D88-454C-829F-C83BDC467F77}" dt="2023-10-18T06:35:19.731" v="929" actId="700"/>
          <ac:spMkLst>
            <pc:docMk/>
            <pc:sldMk cId="2579508452" sldId="291"/>
            <ac:spMk id="4" creationId="{0EA6E006-5F5A-003C-CA29-23F104DD9330}"/>
          </ac:spMkLst>
        </pc:spChg>
        <pc:spChg chg="add mod ord">
          <ac:chgData name="Anders Stenebo" userId="0144687e-fc16-403c-b327-4c59f4158127" providerId="ADAL" clId="{38931B19-7D88-454C-829F-C83BDC467F77}" dt="2023-10-18T06:35:47.959" v="971" actId="20577"/>
          <ac:spMkLst>
            <pc:docMk/>
            <pc:sldMk cId="2579508452" sldId="291"/>
            <ac:spMk id="5" creationId="{AC59DAA7-B846-B856-0DD6-B870509D87B9}"/>
          </ac:spMkLst>
        </pc:spChg>
        <pc:spChg chg="add mod ord">
          <ac:chgData name="Anders Stenebo" userId="0144687e-fc16-403c-b327-4c59f4158127" providerId="ADAL" clId="{38931B19-7D88-454C-829F-C83BDC467F77}" dt="2023-10-18T06:42:33.100" v="1589" actId="20577"/>
          <ac:spMkLst>
            <pc:docMk/>
            <pc:sldMk cId="2579508452" sldId="291"/>
            <ac:spMk id="6" creationId="{EAE71504-F1F8-070A-A6E7-6C1C2D49CD8C}"/>
          </ac:spMkLst>
        </pc:spChg>
      </pc:sldChg>
      <pc:sldChg chg="new del">
        <pc:chgData name="Anders Stenebo" userId="0144687e-fc16-403c-b327-4c59f4158127" providerId="ADAL" clId="{38931B19-7D88-454C-829F-C83BDC467F77}" dt="2023-10-18T06:42:07.640" v="1548" actId="47"/>
        <pc:sldMkLst>
          <pc:docMk/>
          <pc:sldMk cId="2510449617" sldId="292"/>
        </pc:sldMkLst>
      </pc:sldChg>
      <pc:sldChg chg="modSp new mod ord">
        <pc:chgData name="Anders Stenebo" userId="0144687e-fc16-403c-b327-4c59f4158127" providerId="ADAL" clId="{38931B19-7D88-454C-829F-C83BDC467F77}" dt="2023-10-18T06:44:27.283" v="1704" actId="20577"/>
        <pc:sldMkLst>
          <pc:docMk/>
          <pc:sldMk cId="447613125" sldId="293"/>
        </pc:sldMkLst>
        <pc:spChg chg="mod">
          <ac:chgData name="Anders Stenebo" userId="0144687e-fc16-403c-b327-4c59f4158127" providerId="ADAL" clId="{38931B19-7D88-454C-829F-C83BDC467F77}" dt="2023-10-18T06:44:27.283" v="1704" actId="20577"/>
          <ac:spMkLst>
            <pc:docMk/>
            <pc:sldMk cId="447613125" sldId="293"/>
            <ac:spMk id="2" creationId="{8E2C5933-C6B7-7F6D-D10D-4D9993148ACF}"/>
          </ac:spMkLst>
        </pc:spChg>
        <pc:spChg chg="mod">
          <ac:chgData name="Anders Stenebo" userId="0144687e-fc16-403c-b327-4c59f4158127" providerId="ADAL" clId="{38931B19-7D88-454C-829F-C83BDC467F77}" dt="2023-10-18T06:37:03.266" v="993" actId="20577"/>
          <ac:spMkLst>
            <pc:docMk/>
            <pc:sldMk cId="447613125" sldId="293"/>
            <ac:spMk id="3" creationId="{E125A858-6CE3-EE71-F40D-D6F0BA44F195}"/>
          </ac:spMkLst>
        </pc:spChg>
      </pc:sldChg>
      <pc:sldChg chg="modSp add del mod modShow">
        <pc:chgData name="Anders Stenebo" userId="0144687e-fc16-403c-b327-4c59f4158127" providerId="ADAL" clId="{38931B19-7D88-454C-829F-C83BDC467F77}" dt="2023-10-19T08:39:12.624" v="3830" actId="2696"/>
        <pc:sldMkLst>
          <pc:docMk/>
          <pc:sldMk cId="6706679" sldId="294"/>
        </pc:sldMkLst>
        <pc:spChg chg="mod">
          <ac:chgData name="Anders Stenebo" userId="0144687e-fc16-403c-b327-4c59f4158127" providerId="ADAL" clId="{38931B19-7D88-454C-829F-C83BDC467F77}" dt="2023-10-18T06:41:17.082" v="1542" actId="2710"/>
          <ac:spMkLst>
            <pc:docMk/>
            <pc:sldMk cId="6706679" sldId="294"/>
            <ac:spMk id="2" creationId="{F87325CE-D151-E1B6-7FE1-8A1DB26FCA48}"/>
          </ac:spMkLst>
        </pc:spChg>
      </pc:sldChg>
      <pc:sldChg chg="addSp delSp modSp new mod modClrScheme chgLayout">
        <pc:chgData name="Anders Stenebo" userId="0144687e-fc16-403c-b327-4c59f4158127" providerId="ADAL" clId="{38931B19-7D88-454C-829F-C83BDC467F77}" dt="2023-10-18T06:55:28.992" v="2628" actId="20577"/>
        <pc:sldMkLst>
          <pc:docMk/>
          <pc:sldMk cId="4088209078" sldId="295"/>
        </pc:sldMkLst>
        <pc:spChg chg="del mod ord">
          <ac:chgData name="Anders Stenebo" userId="0144687e-fc16-403c-b327-4c59f4158127" providerId="ADAL" clId="{38931B19-7D88-454C-829F-C83BDC467F77}" dt="2023-10-18T06:45:13.234" v="1762" actId="700"/>
          <ac:spMkLst>
            <pc:docMk/>
            <pc:sldMk cId="4088209078" sldId="295"/>
            <ac:spMk id="2" creationId="{B2A0976D-E39C-3706-9813-B4AC07AE1B92}"/>
          </ac:spMkLst>
        </pc:spChg>
        <pc:spChg chg="mod ord">
          <ac:chgData name="Anders Stenebo" userId="0144687e-fc16-403c-b327-4c59f4158127" providerId="ADAL" clId="{38931B19-7D88-454C-829F-C83BDC467F77}" dt="2023-10-18T06:55:28.992" v="2628" actId="20577"/>
          <ac:spMkLst>
            <pc:docMk/>
            <pc:sldMk cId="4088209078" sldId="295"/>
            <ac:spMk id="3" creationId="{010DDC65-A08A-5557-6564-761C13F9E4F5}"/>
          </ac:spMkLst>
        </pc:spChg>
        <pc:spChg chg="add mod ord">
          <ac:chgData name="Anders Stenebo" userId="0144687e-fc16-403c-b327-4c59f4158127" providerId="ADAL" clId="{38931B19-7D88-454C-829F-C83BDC467F77}" dt="2023-10-18T06:49:59.531" v="2263" actId="5793"/>
          <ac:spMkLst>
            <pc:docMk/>
            <pc:sldMk cId="4088209078" sldId="295"/>
            <ac:spMk id="4" creationId="{49E286E8-D8A0-17F0-D936-7F637F4DE914}"/>
          </ac:spMkLst>
        </pc:spChg>
        <pc:spChg chg="add mod ord">
          <ac:chgData name="Anders Stenebo" userId="0144687e-fc16-403c-b327-4c59f4158127" providerId="ADAL" clId="{38931B19-7D88-454C-829F-C83BDC467F77}" dt="2023-10-18T06:49:54.921" v="2261" actId="20577"/>
          <ac:spMkLst>
            <pc:docMk/>
            <pc:sldMk cId="4088209078" sldId="295"/>
            <ac:spMk id="5" creationId="{2024129A-7BD3-15A0-7600-DFA13BCB2741}"/>
          </ac:spMkLst>
        </pc:spChg>
      </pc:sldChg>
      <pc:sldChg chg="addSp delSp modSp new mod modClrScheme chgLayout">
        <pc:chgData name="Anders Stenebo" userId="0144687e-fc16-403c-b327-4c59f4158127" providerId="ADAL" clId="{38931B19-7D88-454C-829F-C83BDC467F77}" dt="2023-10-18T06:50:49.734" v="2295" actId="20577"/>
        <pc:sldMkLst>
          <pc:docMk/>
          <pc:sldMk cId="2331264107" sldId="296"/>
        </pc:sldMkLst>
        <pc:spChg chg="del mod ord">
          <ac:chgData name="Anders Stenebo" userId="0144687e-fc16-403c-b327-4c59f4158127" providerId="ADAL" clId="{38931B19-7D88-454C-829F-C83BDC467F77}" dt="2023-10-18T06:50:41.980" v="2266" actId="700"/>
          <ac:spMkLst>
            <pc:docMk/>
            <pc:sldMk cId="2331264107" sldId="296"/>
            <ac:spMk id="2" creationId="{913AB228-316F-CA91-4EF8-5D624D7A4489}"/>
          </ac:spMkLst>
        </pc:spChg>
        <pc:spChg chg="del mod ord">
          <ac:chgData name="Anders Stenebo" userId="0144687e-fc16-403c-b327-4c59f4158127" providerId="ADAL" clId="{38931B19-7D88-454C-829F-C83BDC467F77}" dt="2023-10-18T06:50:41.980" v="2266" actId="700"/>
          <ac:spMkLst>
            <pc:docMk/>
            <pc:sldMk cId="2331264107" sldId="296"/>
            <ac:spMk id="3" creationId="{404AA105-6D98-080F-49E6-FA8101F421B9}"/>
          </ac:spMkLst>
        </pc:spChg>
        <pc:spChg chg="del">
          <ac:chgData name="Anders Stenebo" userId="0144687e-fc16-403c-b327-4c59f4158127" providerId="ADAL" clId="{38931B19-7D88-454C-829F-C83BDC467F77}" dt="2023-10-18T06:50:41.980" v="2266" actId="700"/>
          <ac:spMkLst>
            <pc:docMk/>
            <pc:sldMk cId="2331264107" sldId="296"/>
            <ac:spMk id="4" creationId="{DC9696EC-E53E-BB8C-9B35-1A2892F0FAC5}"/>
          </ac:spMkLst>
        </pc:spChg>
        <pc:spChg chg="add mod ord">
          <ac:chgData name="Anders Stenebo" userId="0144687e-fc16-403c-b327-4c59f4158127" providerId="ADAL" clId="{38931B19-7D88-454C-829F-C83BDC467F77}" dt="2023-10-18T06:50:49.734" v="2295" actId="20577"/>
          <ac:spMkLst>
            <pc:docMk/>
            <pc:sldMk cId="2331264107" sldId="296"/>
            <ac:spMk id="5" creationId="{49934965-BA72-B8D7-2DFA-E572DA82B2AE}"/>
          </ac:spMkLst>
        </pc:spChg>
        <pc:spChg chg="add mod ord">
          <ac:chgData name="Anders Stenebo" userId="0144687e-fc16-403c-b327-4c59f4158127" providerId="ADAL" clId="{38931B19-7D88-454C-829F-C83BDC467F77}" dt="2023-10-18T06:50:41.980" v="2266" actId="700"/>
          <ac:spMkLst>
            <pc:docMk/>
            <pc:sldMk cId="2331264107" sldId="296"/>
            <ac:spMk id="6" creationId="{54B3E32A-4BA7-6604-B4AB-61ED150AE9EA}"/>
          </ac:spMkLst>
        </pc:spChg>
      </pc:sldChg>
      <pc:sldChg chg="modSp add mod">
        <pc:chgData name="Anders Stenebo" userId="0144687e-fc16-403c-b327-4c59f4158127" providerId="ADAL" clId="{38931B19-7D88-454C-829F-C83BDC467F77}" dt="2023-10-18T06:51:03.278" v="2312" actId="20577"/>
        <pc:sldMkLst>
          <pc:docMk/>
          <pc:sldMk cId="3974608169" sldId="297"/>
        </pc:sldMkLst>
        <pc:spChg chg="mod">
          <ac:chgData name="Anders Stenebo" userId="0144687e-fc16-403c-b327-4c59f4158127" providerId="ADAL" clId="{38931B19-7D88-454C-829F-C83BDC467F77}" dt="2023-10-18T06:51:03.278" v="2312" actId="20577"/>
          <ac:spMkLst>
            <pc:docMk/>
            <pc:sldMk cId="3974608169" sldId="297"/>
            <ac:spMk id="5" creationId="{02455706-0A39-428B-AE05-409DF2883E71}"/>
          </ac:spMkLst>
        </pc:spChg>
      </pc:sldChg>
      <pc:sldChg chg="add del">
        <pc:chgData name="Anders Stenebo" userId="0144687e-fc16-403c-b327-4c59f4158127" providerId="ADAL" clId="{38931B19-7D88-454C-829F-C83BDC467F77}" dt="2023-10-18T06:51:48.522" v="2314" actId="47"/>
        <pc:sldMkLst>
          <pc:docMk/>
          <pc:sldMk cId="1976675220" sldId="298"/>
        </pc:sldMkLst>
      </pc:sldChg>
      <pc:sldChg chg="add del">
        <pc:chgData name="Anders Stenebo" userId="0144687e-fc16-403c-b327-4c59f4158127" providerId="ADAL" clId="{38931B19-7D88-454C-829F-C83BDC467F77}" dt="2023-10-19T06:21:31.724" v="3775" actId="2696"/>
        <pc:sldMkLst>
          <pc:docMk/>
          <pc:sldMk cId="1413507168" sldId="299"/>
        </pc:sldMkLst>
      </pc:sldChg>
      <pc:sldChg chg="modSp add mod">
        <pc:chgData name="Anders Stenebo" userId="0144687e-fc16-403c-b327-4c59f4158127" providerId="ADAL" clId="{38931B19-7D88-454C-829F-C83BDC467F77}" dt="2023-10-19T06:24:16.013" v="3792" actId="20577"/>
        <pc:sldMkLst>
          <pc:docMk/>
          <pc:sldMk cId="661850182" sldId="300"/>
        </pc:sldMkLst>
        <pc:spChg chg="mod">
          <ac:chgData name="Anders Stenebo" userId="0144687e-fc16-403c-b327-4c59f4158127" providerId="ADAL" clId="{38931B19-7D88-454C-829F-C83BDC467F77}" dt="2023-10-18T06:55:17.718" v="2604" actId="20577"/>
          <ac:spMkLst>
            <pc:docMk/>
            <pc:sldMk cId="661850182" sldId="300"/>
            <ac:spMk id="3" creationId="{010DDC65-A08A-5557-6564-761C13F9E4F5}"/>
          </ac:spMkLst>
        </pc:spChg>
        <pc:spChg chg="mod">
          <ac:chgData name="Anders Stenebo" userId="0144687e-fc16-403c-b327-4c59f4158127" providerId="ADAL" clId="{38931B19-7D88-454C-829F-C83BDC467F77}" dt="2023-10-18T06:54:07.600" v="2446" actId="20577"/>
          <ac:spMkLst>
            <pc:docMk/>
            <pc:sldMk cId="661850182" sldId="300"/>
            <ac:spMk id="4" creationId="{49E286E8-D8A0-17F0-D936-7F637F4DE914}"/>
          </ac:spMkLst>
        </pc:spChg>
        <pc:spChg chg="mod">
          <ac:chgData name="Anders Stenebo" userId="0144687e-fc16-403c-b327-4c59f4158127" providerId="ADAL" clId="{38931B19-7D88-454C-829F-C83BDC467F77}" dt="2023-10-19T06:24:16.013" v="3792" actId="20577"/>
          <ac:spMkLst>
            <pc:docMk/>
            <pc:sldMk cId="661850182" sldId="300"/>
            <ac:spMk id="5" creationId="{2024129A-7BD3-15A0-7600-DFA13BCB2741}"/>
          </ac:spMkLst>
        </pc:spChg>
      </pc:sldChg>
      <pc:sldChg chg="modSp add mod">
        <pc:chgData name="Anders Stenebo" userId="0144687e-fc16-403c-b327-4c59f4158127" providerId="ADAL" clId="{38931B19-7D88-454C-829F-C83BDC467F77}" dt="2023-10-18T06:55:41.719" v="2646" actId="20577"/>
        <pc:sldMkLst>
          <pc:docMk/>
          <pc:sldMk cId="537188128" sldId="301"/>
        </pc:sldMkLst>
        <pc:spChg chg="mod">
          <ac:chgData name="Anders Stenebo" userId="0144687e-fc16-403c-b327-4c59f4158127" providerId="ADAL" clId="{38931B19-7D88-454C-829F-C83BDC467F77}" dt="2023-10-18T06:55:41.719" v="2646" actId="20577"/>
          <ac:spMkLst>
            <pc:docMk/>
            <pc:sldMk cId="537188128" sldId="301"/>
            <ac:spMk id="5" creationId="{49934965-BA72-B8D7-2DFA-E572DA82B2AE}"/>
          </ac:spMkLst>
        </pc:spChg>
      </pc:sldChg>
      <pc:sldChg chg="addSp delSp modSp new mod modClrScheme chgLayout">
        <pc:chgData name="Anders Stenebo" userId="0144687e-fc16-403c-b327-4c59f4158127" providerId="ADAL" clId="{38931B19-7D88-454C-829F-C83BDC467F77}" dt="2023-10-19T10:04:04.476" v="3925" actId="20577"/>
        <pc:sldMkLst>
          <pc:docMk/>
          <pc:sldMk cId="2603064647" sldId="302"/>
        </pc:sldMkLst>
        <pc:spChg chg="del mod ord">
          <ac:chgData name="Anders Stenebo" userId="0144687e-fc16-403c-b327-4c59f4158127" providerId="ADAL" clId="{38931B19-7D88-454C-829F-C83BDC467F77}" dt="2023-10-18T06:55:56.673" v="2648" actId="700"/>
          <ac:spMkLst>
            <pc:docMk/>
            <pc:sldMk cId="2603064647" sldId="302"/>
            <ac:spMk id="2" creationId="{42C266EF-3A20-DE41-D8BA-D4A85F8472BB}"/>
          </ac:spMkLst>
        </pc:spChg>
        <pc:spChg chg="del mod ord">
          <ac:chgData name="Anders Stenebo" userId="0144687e-fc16-403c-b327-4c59f4158127" providerId="ADAL" clId="{38931B19-7D88-454C-829F-C83BDC467F77}" dt="2023-10-18T06:55:56.673" v="2648" actId="700"/>
          <ac:spMkLst>
            <pc:docMk/>
            <pc:sldMk cId="2603064647" sldId="302"/>
            <ac:spMk id="3" creationId="{0B17FDDC-AA4C-6261-D63A-41A0770BB539}"/>
          </ac:spMkLst>
        </pc:spChg>
        <pc:spChg chg="del">
          <ac:chgData name="Anders Stenebo" userId="0144687e-fc16-403c-b327-4c59f4158127" providerId="ADAL" clId="{38931B19-7D88-454C-829F-C83BDC467F77}" dt="2023-10-18T06:55:56.673" v="2648" actId="700"/>
          <ac:spMkLst>
            <pc:docMk/>
            <pc:sldMk cId="2603064647" sldId="302"/>
            <ac:spMk id="4" creationId="{4C3D297A-3DA6-E478-27D9-F3C8F23E2C39}"/>
          </ac:spMkLst>
        </pc:spChg>
        <pc:spChg chg="add mod ord">
          <ac:chgData name="Anders Stenebo" userId="0144687e-fc16-403c-b327-4c59f4158127" providerId="ADAL" clId="{38931B19-7D88-454C-829F-C83BDC467F77}" dt="2023-10-18T06:56:10.728" v="2686" actId="20577"/>
          <ac:spMkLst>
            <pc:docMk/>
            <pc:sldMk cId="2603064647" sldId="302"/>
            <ac:spMk id="5" creationId="{DF975112-D60D-C746-1379-17CCACDCB71B}"/>
          </ac:spMkLst>
        </pc:spChg>
        <pc:spChg chg="add mod ord">
          <ac:chgData name="Anders Stenebo" userId="0144687e-fc16-403c-b327-4c59f4158127" providerId="ADAL" clId="{38931B19-7D88-454C-829F-C83BDC467F77}" dt="2023-10-19T10:04:04.476" v="3925" actId="20577"/>
          <ac:spMkLst>
            <pc:docMk/>
            <pc:sldMk cId="2603064647" sldId="302"/>
            <ac:spMk id="6" creationId="{F684A4E9-1E44-AEF7-2278-CFA636692805}"/>
          </ac:spMkLst>
        </pc:spChg>
      </pc:sldChg>
      <pc:sldChg chg="addSp delSp modSp new mod modClrScheme chgLayout">
        <pc:chgData name="Anders Stenebo" userId="0144687e-fc16-403c-b327-4c59f4158127" providerId="ADAL" clId="{38931B19-7D88-454C-829F-C83BDC467F77}" dt="2023-10-18T07:05:53.678" v="3763" actId="20577"/>
        <pc:sldMkLst>
          <pc:docMk/>
          <pc:sldMk cId="3524563230" sldId="303"/>
        </pc:sldMkLst>
        <pc:spChg chg="del mod ord">
          <ac:chgData name="Anders Stenebo" userId="0144687e-fc16-403c-b327-4c59f4158127" providerId="ADAL" clId="{38931B19-7D88-454C-829F-C83BDC467F77}" dt="2023-10-18T07:02:13.044" v="3223" actId="700"/>
          <ac:spMkLst>
            <pc:docMk/>
            <pc:sldMk cId="3524563230" sldId="303"/>
            <ac:spMk id="2" creationId="{7B834F33-85AC-E504-C5D0-6A6FBFA0757F}"/>
          </ac:spMkLst>
        </pc:spChg>
        <pc:spChg chg="del mod ord">
          <ac:chgData name="Anders Stenebo" userId="0144687e-fc16-403c-b327-4c59f4158127" providerId="ADAL" clId="{38931B19-7D88-454C-829F-C83BDC467F77}" dt="2023-10-18T07:02:13.044" v="3223" actId="700"/>
          <ac:spMkLst>
            <pc:docMk/>
            <pc:sldMk cId="3524563230" sldId="303"/>
            <ac:spMk id="3" creationId="{4B1BAC55-E413-51E3-4613-42CCA76BA0DD}"/>
          </ac:spMkLst>
        </pc:spChg>
        <pc:spChg chg="del">
          <ac:chgData name="Anders Stenebo" userId="0144687e-fc16-403c-b327-4c59f4158127" providerId="ADAL" clId="{38931B19-7D88-454C-829F-C83BDC467F77}" dt="2023-10-18T07:02:13.044" v="3223" actId="700"/>
          <ac:spMkLst>
            <pc:docMk/>
            <pc:sldMk cId="3524563230" sldId="303"/>
            <ac:spMk id="4" creationId="{687F46AB-F1C1-45CF-1E29-39C05AEB2E0B}"/>
          </ac:spMkLst>
        </pc:spChg>
        <pc:spChg chg="add mod ord">
          <ac:chgData name="Anders Stenebo" userId="0144687e-fc16-403c-b327-4c59f4158127" providerId="ADAL" clId="{38931B19-7D88-454C-829F-C83BDC467F77}" dt="2023-10-18T07:02:15.910" v="3225" actId="20577"/>
          <ac:spMkLst>
            <pc:docMk/>
            <pc:sldMk cId="3524563230" sldId="303"/>
            <ac:spMk id="5" creationId="{9D6F02B8-8F83-4447-11C6-11977632061F}"/>
          </ac:spMkLst>
        </pc:spChg>
        <pc:spChg chg="add mod ord">
          <ac:chgData name="Anders Stenebo" userId="0144687e-fc16-403c-b327-4c59f4158127" providerId="ADAL" clId="{38931B19-7D88-454C-829F-C83BDC467F77}" dt="2023-10-18T07:05:53.678" v="3763" actId="20577"/>
          <ac:spMkLst>
            <pc:docMk/>
            <pc:sldMk cId="3524563230" sldId="303"/>
            <ac:spMk id="6" creationId="{818A34D6-63FA-CB4D-440E-98368B9E6217}"/>
          </ac:spMkLst>
        </pc:spChg>
      </pc:sldChg>
      <pc:sldChg chg="addSp delSp modSp new mod modClrScheme chgLayout">
        <pc:chgData name="Anders Stenebo" userId="0144687e-fc16-403c-b327-4c59f4158127" providerId="ADAL" clId="{38931B19-7D88-454C-829F-C83BDC467F77}" dt="2023-10-19T09:56:42.676" v="3854" actId="20577"/>
        <pc:sldMkLst>
          <pc:docMk/>
          <pc:sldMk cId="3239256109" sldId="304"/>
        </pc:sldMkLst>
        <pc:spChg chg="add mod">
          <ac:chgData name="Anders Stenebo" userId="0144687e-fc16-403c-b327-4c59f4158127" providerId="ADAL" clId="{38931B19-7D88-454C-829F-C83BDC467F77}" dt="2023-10-19T09:56:42.676" v="3854" actId="20577"/>
          <ac:spMkLst>
            <pc:docMk/>
            <pc:sldMk cId="3239256109" sldId="304"/>
            <ac:spMk id="2" creationId="{9E4BE73C-07D0-0617-CF36-6106CC57A165}"/>
          </ac:spMkLst>
        </pc:spChg>
        <pc:spChg chg="del mod ord">
          <ac:chgData name="Anders Stenebo" userId="0144687e-fc16-403c-b327-4c59f4158127" providerId="ADAL" clId="{38931B19-7D88-454C-829F-C83BDC467F77}" dt="2023-10-18T07:17:41.531" v="3765" actId="700"/>
          <ac:spMkLst>
            <pc:docMk/>
            <pc:sldMk cId="3239256109" sldId="304"/>
            <ac:spMk id="2" creationId="{B2F167AA-7A92-7A5B-55B7-5104FBBF96E6}"/>
          </ac:spMkLst>
        </pc:spChg>
        <pc:spChg chg="add mod">
          <ac:chgData name="Anders Stenebo" userId="0144687e-fc16-403c-b327-4c59f4158127" providerId="ADAL" clId="{38931B19-7D88-454C-829F-C83BDC467F77}" dt="2023-10-19T09:56:37.137" v="3831" actId="700"/>
          <ac:spMkLst>
            <pc:docMk/>
            <pc:sldMk cId="3239256109" sldId="304"/>
            <ac:spMk id="3" creationId="{83CAFCF1-ED85-3AAF-D33D-4601675C406B}"/>
          </ac:spMkLst>
        </pc:spChg>
        <pc:spChg chg="del">
          <ac:chgData name="Anders Stenebo" userId="0144687e-fc16-403c-b327-4c59f4158127" providerId="ADAL" clId="{38931B19-7D88-454C-829F-C83BDC467F77}" dt="2023-10-18T07:17:41.531" v="3765" actId="700"/>
          <ac:spMkLst>
            <pc:docMk/>
            <pc:sldMk cId="3239256109" sldId="304"/>
            <ac:spMk id="3" creationId="{DC51F5DF-240F-DE74-C1F1-3F6C5D7E2234}"/>
          </ac:spMkLst>
        </pc:spChg>
        <pc:spChg chg="add del mod ord">
          <ac:chgData name="Anders Stenebo" userId="0144687e-fc16-403c-b327-4c59f4158127" providerId="ADAL" clId="{38931B19-7D88-454C-829F-C83BDC467F77}" dt="2023-10-19T09:56:37.137" v="3831" actId="700"/>
          <ac:spMkLst>
            <pc:docMk/>
            <pc:sldMk cId="3239256109" sldId="304"/>
            <ac:spMk id="4" creationId="{6E0E0735-B912-0EB6-F096-0EBDC3EA5417}"/>
          </ac:spMkLst>
        </pc:spChg>
        <pc:picChg chg="add del">
          <ac:chgData name="Anders Stenebo" userId="0144687e-fc16-403c-b327-4c59f4158127" providerId="ADAL" clId="{38931B19-7D88-454C-829F-C83BDC467F77}" dt="2023-10-18T07:20:28.470" v="3767" actId="478"/>
          <ac:picMkLst>
            <pc:docMk/>
            <pc:sldMk cId="3239256109" sldId="304"/>
            <ac:picMk id="6" creationId="{6CF54198-20B7-7723-7B40-847BB3C0907C}"/>
          </ac:picMkLst>
        </pc:picChg>
      </pc:sldChg>
      <pc:sldChg chg="addSp delSp modSp new mod chgLayout">
        <pc:chgData name="Anders Stenebo" userId="0144687e-fc16-403c-b327-4c59f4158127" providerId="ADAL" clId="{38931B19-7D88-454C-829F-C83BDC467F77}" dt="2023-10-19T06:28:46.453" v="3808" actId="14100"/>
        <pc:sldMkLst>
          <pc:docMk/>
          <pc:sldMk cId="3030127980" sldId="305"/>
        </pc:sldMkLst>
        <pc:spChg chg="del">
          <ac:chgData name="Anders Stenebo" userId="0144687e-fc16-403c-b327-4c59f4158127" providerId="ADAL" clId="{38931B19-7D88-454C-829F-C83BDC467F77}" dt="2023-10-19T06:27:36.496" v="3794" actId="700"/>
          <ac:spMkLst>
            <pc:docMk/>
            <pc:sldMk cId="3030127980" sldId="305"/>
            <ac:spMk id="2" creationId="{4620D418-C1D0-A2F1-67CB-62A6BFB95037}"/>
          </ac:spMkLst>
        </pc:spChg>
        <pc:spChg chg="del">
          <ac:chgData name="Anders Stenebo" userId="0144687e-fc16-403c-b327-4c59f4158127" providerId="ADAL" clId="{38931B19-7D88-454C-829F-C83BDC467F77}" dt="2023-10-19T06:27:36.496" v="3794" actId="700"/>
          <ac:spMkLst>
            <pc:docMk/>
            <pc:sldMk cId="3030127980" sldId="305"/>
            <ac:spMk id="3" creationId="{9AA736D9-446E-9C82-E824-638F853A8BDD}"/>
          </ac:spMkLst>
        </pc:spChg>
        <pc:spChg chg="add del mod ord">
          <ac:chgData name="Anders Stenebo" userId="0144687e-fc16-403c-b327-4c59f4158127" providerId="ADAL" clId="{38931B19-7D88-454C-829F-C83BDC467F77}" dt="2023-10-19T06:27:42.673" v="3796" actId="478"/>
          <ac:spMkLst>
            <pc:docMk/>
            <pc:sldMk cId="3030127980" sldId="305"/>
            <ac:spMk id="4" creationId="{152BCA77-0550-7981-9809-80C2700EA150}"/>
          </ac:spMkLst>
        </pc:spChg>
        <pc:spChg chg="add del mod ord">
          <ac:chgData name="Anders Stenebo" userId="0144687e-fc16-403c-b327-4c59f4158127" providerId="ADAL" clId="{38931B19-7D88-454C-829F-C83BDC467F77}" dt="2023-10-19T06:27:39.395" v="3795" actId="478"/>
          <ac:spMkLst>
            <pc:docMk/>
            <pc:sldMk cId="3030127980" sldId="305"/>
            <ac:spMk id="5" creationId="{1FAD0078-0EDE-0686-4DCD-8842C181A5F3}"/>
          </ac:spMkLst>
        </pc:spChg>
        <pc:spChg chg="add mod">
          <ac:chgData name="Anders Stenebo" userId="0144687e-fc16-403c-b327-4c59f4158127" providerId="ADAL" clId="{38931B19-7D88-454C-829F-C83BDC467F77}" dt="2023-10-19T06:28:38.949" v="3806" actId="1582"/>
          <ac:spMkLst>
            <pc:docMk/>
            <pc:sldMk cId="3030127980" sldId="305"/>
            <ac:spMk id="8" creationId="{D5AD3C40-159E-3CCA-9519-E1F890C0C237}"/>
          </ac:spMkLst>
        </pc:spChg>
        <pc:spChg chg="add mod">
          <ac:chgData name="Anders Stenebo" userId="0144687e-fc16-403c-b327-4c59f4158127" providerId="ADAL" clId="{38931B19-7D88-454C-829F-C83BDC467F77}" dt="2023-10-19T06:28:46.453" v="3808" actId="14100"/>
          <ac:spMkLst>
            <pc:docMk/>
            <pc:sldMk cId="3030127980" sldId="305"/>
            <ac:spMk id="9" creationId="{C5B06A9E-43B5-26C9-5E4B-44A2667BCD87}"/>
          </ac:spMkLst>
        </pc:spChg>
        <pc:picChg chg="add mod modCrop">
          <ac:chgData name="Anders Stenebo" userId="0144687e-fc16-403c-b327-4c59f4158127" providerId="ADAL" clId="{38931B19-7D88-454C-829F-C83BDC467F77}" dt="2023-10-19T06:27:58.085" v="3800" actId="732"/>
          <ac:picMkLst>
            <pc:docMk/>
            <pc:sldMk cId="3030127980" sldId="305"/>
            <ac:picMk id="7" creationId="{D07D5771-20BD-2EEC-F047-C02263BBF20A}"/>
          </ac:picMkLst>
        </pc:picChg>
      </pc:sldChg>
      <pc:sldChg chg="addSp delSp modSp new mod">
        <pc:chgData name="Anders Stenebo" userId="0144687e-fc16-403c-b327-4c59f4158127" providerId="ADAL" clId="{38931B19-7D88-454C-829F-C83BDC467F77}" dt="2023-10-19T06:30:55.748" v="3823" actId="14100"/>
        <pc:sldMkLst>
          <pc:docMk/>
          <pc:sldMk cId="449664987" sldId="306"/>
        </pc:sldMkLst>
        <pc:spChg chg="del">
          <ac:chgData name="Anders Stenebo" userId="0144687e-fc16-403c-b327-4c59f4158127" providerId="ADAL" clId="{38931B19-7D88-454C-829F-C83BDC467F77}" dt="2023-10-19T06:29:46.037" v="3810" actId="478"/>
          <ac:spMkLst>
            <pc:docMk/>
            <pc:sldMk cId="449664987" sldId="306"/>
            <ac:spMk id="2" creationId="{AE26ABFC-DF4F-C9D5-A289-C84FDD0C8203}"/>
          </ac:spMkLst>
        </pc:spChg>
        <pc:spChg chg="del">
          <ac:chgData name="Anders Stenebo" userId="0144687e-fc16-403c-b327-4c59f4158127" providerId="ADAL" clId="{38931B19-7D88-454C-829F-C83BDC467F77}" dt="2023-10-19T06:29:46.037" v="3810" actId="478"/>
          <ac:spMkLst>
            <pc:docMk/>
            <pc:sldMk cId="449664987" sldId="306"/>
            <ac:spMk id="3" creationId="{D910C2C9-8467-EEA5-2F8C-FBCAE35C2762}"/>
          </ac:spMkLst>
        </pc:spChg>
        <pc:spChg chg="add mod">
          <ac:chgData name="Anders Stenebo" userId="0144687e-fc16-403c-b327-4c59f4158127" providerId="ADAL" clId="{38931B19-7D88-454C-829F-C83BDC467F77}" dt="2023-10-19T06:30:40.305" v="3821" actId="14100"/>
          <ac:spMkLst>
            <pc:docMk/>
            <pc:sldMk cId="449664987" sldId="306"/>
            <ac:spMk id="6" creationId="{C6502D7F-7E5A-D365-16F1-5B9A75E7393E}"/>
          </ac:spMkLst>
        </pc:spChg>
        <pc:spChg chg="add mod">
          <ac:chgData name="Anders Stenebo" userId="0144687e-fc16-403c-b327-4c59f4158127" providerId="ADAL" clId="{38931B19-7D88-454C-829F-C83BDC467F77}" dt="2023-10-19T06:30:55.748" v="3823" actId="14100"/>
          <ac:spMkLst>
            <pc:docMk/>
            <pc:sldMk cId="449664987" sldId="306"/>
            <ac:spMk id="7" creationId="{C468D860-9629-03E2-4DD8-8BCBAB8E4B1D}"/>
          </ac:spMkLst>
        </pc:spChg>
        <pc:picChg chg="add mod modCrop">
          <ac:chgData name="Anders Stenebo" userId="0144687e-fc16-403c-b327-4c59f4158127" providerId="ADAL" clId="{38931B19-7D88-454C-829F-C83BDC467F77}" dt="2023-10-19T06:30:25.847" v="3818" actId="732"/>
          <ac:picMkLst>
            <pc:docMk/>
            <pc:sldMk cId="449664987" sldId="306"/>
            <ac:picMk id="5" creationId="{E367DC2E-7347-DDA3-7B07-B096C782BBF2}"/>
          </ac:picMkLst>
        </pc:picChg>
      </pc:sldChg>
      <pc:sldChg chg="addSp delSp modSp new mod">
        <pc:chgData name="Anders Stenebo" userId="0144687e-fc16-403c-b327-4c59f4158127" providerId="ADAL" clId="{38931B19-7D88-454C-829F-C83BDC467F77}" dt="2023-10-19T07:08:20.516" v="3829" actId="14100"/>
        <pc:sldMkLst>
          <pc:docMk/>
          <pc:sldMk cId="1104087272" sldId="307"/>
        </pc:sldMkLst>
        <pc:spChg chg="del">
          <ac:chgData name="Anders Stenebo" userId="0144687e-fc16-403c-b327-4c59f4158127" providerId="ADAL" clId="{38931B19-7D88-454C-829F-C83BDC467F77}" dt="2023-10-19T07:08:13.265" v="3826" actId="478"/>
          <ac:spMkLst>
            <pc:docMk/>
            <pc:sldMk cId="1104087272" sldId="307"/>
            <ac:spMk id="2" creationId="{7C9E4D4A-C5C6-C70F-335F-D32F4A3037AD}"/>
          </ac:spMkLst>
        </pc:spChg>
        <pc:spChg chg="del">
          <ac:chgData name="Anders Stenebo" userId="0144687e-fc16-403c-b327-4c59f4158127" providerId="ADAL" clId="{38931B19-7D88-454C-829F-C83BDC467F77}" dt="2023-10-19T07:08:13.265" v="3826" actId="478"/>
          <ac:spMkLst>
            <pc:docMk/>
            <pc:sldMk cId="1104087272" sldId="307"/>
            <ac:spMk id="3" creationId="{C9944F0B-2A67-82DD-9625-2D08DE1AB329}"/>
          </ac:spMkLst>
        </pc:spChg>
        <pc:spChg chg="del">
          <ac:chgData name="Anders Stenebo" userId="0144687e-fc16-403c-b327-4c59f4158127" providerId="ADAL" clId="{38931B19-7D88-454C-829F-C83BDC467F77}" dt="2023-10-19T07:08:13.265" v="3826" actId="478"/>
          <ac:spMkLst>
            <pc:docMk/>
            <pc:sldMk cId="1104087272" sldId="307"/>
            <ac:spMk id="4" creationId="{FFCB2E18-1F72-488A-3E87-B357A4C1686B}"/>
          </ac:spMkLst>
        </pc:spChg>
        <pc:picChg chg="add mod">
          <ac:chgData name="Anders Stenebo" userId="0144687e-fc16-403c-b327-4c59f4158127" providerId="ADAL" clId="{38931B19-7D88-454C-829F-C83BDC467F77}" dt="2023-10-19T07:08:20.516" v="3829" actId="14100"/>
          <ac:picMkLst>
            <pc:docMk/>
            <pc:sldMk cId="1104087272" sldId="307"/>
            <ac:picMk id="6" creationId="{483E6311-9A6C-2953-6C44-D6FFFB4CE387}"/>
          </ac:picMkLst>
        </pc:picChg>
      </pc:sldChg>
      <pc:sldMasterChg chg="delSldLayout">
        <pc:chgData name="Anders Stenebo" userId="0144687e-fc16-403c-b327-4c59f4158127" providerId="ADAL" clId="{38931B19-7D88-454C-829F-C83BDC467F77}" dt="2023-10-18T06:33:45.371" v="795" actId="47"/>
        <pc:sldMasterMkLst>
          <pc:docMk/>
          <pc:sldMasterMk cId="3303198017" sldId="2147483648"/>
        </pc:sldMasterMkLst>
        <pc:sldLayoutChg chg="del">
          <pc:chgData name="Anders Stenebo" userId="0144687e-fc16-403c-b327-4c59f4158127" providerId="ADAL" clId="{38931B19-7D88-454C-829F-C83BDC467F77}" dt="2023-10-18T06:33:45.371" v="795" actId="47"/>
          <pc:sldLayoutMkLst>
            <pc:docMk/>
            <pc:sldMasterMk cId="3303198017" sldId="2147483648"/>
            <pc:sldLayoutMk cId="2805713234" sldId="2147483666"/>
          </pc:sldLayoutMkLst>
        </pc:sldLayoutChg>
      </pc:sldMasterChg>
      <pc:sldMasterChg chg="del delSldLayout">
        <pc:chgData name="Anders Stenebo" userId="0144687e-fc16-403c-b327-4c59f4158127" providerId="ADAL" clId="{38931B19-7D88-454C-829F-C83BDC467F77}" dt="2023-10-18T06:33:45.371" v="795" actId="47"/>
        <pc:sldMasterMkLst>
          <pc:docMk/>
          <pc:sldMasterMk cId="169235843" sldId="2147483667"/>
        </pc:sldMasterMkLst>
        <pc:sldLayoutChg chg="del">
          <pc:chgData name="Anders Stenebo" userId="0144687e-fc16-403c-b327-4c59f4158127" providerId="ADAL" clId="{38931B19-7D88-454C-829F-C83BDC467F77}" dt="2023-10-18T06:33:45.371" v="795" actId="47"/>
          <pc:sldLayoutMkLst>
            <pc:docMk/>
            <pc:sldMasterMk cId="169235843" sldId="2147483667"/>
            <pc:sldLayoutMk cId="1590641253" sldId="2147483668"/>
          </pc:sldLayoutMkLst>
        </pc:sldLayoutChg>
        <pc:sldLayoutChg chg="del">
          <pc:chgData name="Anders Stenebo" userId="0144687e-fc16-403c-b327-4c59f4158127" providerId="ADAL" clId="{38931B19-7D88-454C-829F-C83BDC467F77}" dt="2023-10-18T06:33:45.371" v="795" actId="47"/>
          <pc:sldLayoutMkLst>
            <pc:docMk/>
            <pc:sldMasterMk cId="169235843" sldId="2147483667"/>
            <pc:sldLayoutMk cId="3688710684" sldId="2147483669"/>
          </pc:sldLayoutMkLst>
        </pc:sldLayoutChg>
        <pc:sldLayoutChg chg="del">
          <pc:chgData name="Anders Stenebo" userId="0144687e-fc16-403c-b327-4c59f4158127" providerId="ADAL" clId="{38931B19-7D88-454C-829F-C83BDC467F77}" dt="2023-10-18T06:33:45.371" v="795" actId="47"/>
          <pc:sldLayoutMkLst>
            <pc:docMk/>
            <pc:sldMasterMk cId="169235843" sldId="2147483667"/>
            <pc:sldLayoutMk cId="2605668378" sldId="2147483670"/>
          </pc:sldLayoutMkLst>
        </pc:sldLayoutChg>
        <pc:sldLayoutChg chg="del">
          <pc:chgData name="Anders Stenebo" userId="0144687e-fc16-403c-b327-4c59f4158127" providerId="ADAL" clId="{38931B19-7D88-454C-829F-C83BDC467F77}" dt="2023-10-18T06:33:45.371" v="795" actId="47"/>
          <pc:sldLayoutMkLst>
            <pc:docMk/>
            <pc:sldMasterMk cId="169235843" sldId="2147483667"/>
            <pc:sldLayoutMk cId="3517509370" sldId="2147483671"/>
          </pc:sldLayoutMkLst>
        </pc:sldLayoutChg>
        <pc:sldLayoutChg chg="del">
          <pc:chgData name="Anders Stenebo" userId="0144687e-fc16-403c-b327-4c59f4158127" providerId="ADAL" clId="{38931B19-7D88-454C-829F-C83BDC467F77}" dt="2023-10-18T06:33:45.371" v="795" actId="47"/>
          <pc:sldLayoutMkLst>
            <pc:docMk/>
            <pc:sldMasterMk cId="169235843" sldId="2147483667"/>
            <pc:sldLayoutMk cId="3618280320" sldId="2147483672"/>
          </pc:sldLayoutMkLst>
        </pc:sldLayoutChg>
        <pc:sldLayoutChg chg="del">
          <pc:chgData name="Anders Stenebo" userId="0144687e-fc16-403c-b327-4c59f4158127" providerId="ADAL" clId="{38931B19-7D88-454C-829F-C83BDC467F77}" dt="2023-10-18T06:33:45.371" v="795" actId="47"/>
          <pc:sldLayoutMkLst>
            <pc:docMk/>
            <pc:sldMasterMk cId="169235843" sldId="2147483667"/>
            <pc:sldLayoutMk cId="2208351646" sldId="2147483673"/>
          </pc:sldLayoutMkLst>
        </pc:sldLayoutChg>
        <pc:sldLayoutChg chg="del">
          <pc:chgData name="Anders Stenebo" userId="0144687e-fc16-403c-b327-4c59f4158127" providerId="ADAL" clId="{38931B19-7D88-454C-829F-C83BDC467F77}" dt="2023-10-18T06:33:45.371" v="795" actId="47"/>
          <pc:sldLayoutMkLst>
            <pc:docMk/>
            <pc:sldMasterMk cId="169235843" sldId="2147483667"/>
            <pc:sldLayoutMk cId="3992259949" sldId="2147483674"/>
          </pc:sldLayoutMkLst>
        </pc:sldLayoutChg>
        <pc:sldLayoutChg chg="del">
          <pc:chgData name="Anders Stenebo" userId="0144687e-fc16-403c-b327-4c59f4158127" providerId="ADAL" clId="{38931B19-7D88-454C-829F-C83BDC467F77}" dt="2023-10-18T06:33:45.371" v="795" actId="47"/>
          <pc:sldLayoutMkLst>
            <pc:docMk/>
            <pc:sldMasterMk cId="169235843" sldId="2147483667"/>
            <pc:sldLayoutMk cId="4092339809" sldId="2147483675"/>
          </pc:sldLayoutMkLst>
        </pc:sldLayoutChg>
        <pc:sldLayoutChg chg="del">
          <pc:chgData name="Anders Stenebo" userId="0144687e-fc16-403c-b327-4c59f4158127" providerId="ADAL" clId="{38931B19-7D88-454C-829F-C83BDC467F77}" dt="2023-10-18T06:33:45.371" v="795" actId="47"/>
          <pc:sldLayoutMkLst>
            <pc:docMk/>
            <pc:sldMasterMk cId="169235843" sldId="2147483667"/>
            <pc:sldLayoutMk cId="1185536070" sldId="2147483676"/>
          </pc:sldLayoutMkLst>
        </pc:sldLayoutChg>
        <pc:sldLayoutChg chg="del">
          <pc:chgData name="Anders Stenebo" userId="0144687e-fc16-403c-b327-4c59f4158127" providerId="ADAL" clId="{38931B19-7D88-454C-829F-C83BDC467F77}" dt="2023-10-18T06:33:45.371" v="795" actId="47"/>
          <pc:sldLayoutMkLst>
            <pc:docMk/>
            <pc:sldMasterMk cId="169235843" sldId="2147483667"/>
            <pc:sldLayoutMk cId="2664681216" sldId="2147483677"/>
          </pc:sldLayoutMkLst>
        </pc:sldLayoutChg>
        <pc:sldLayoutChg chg="del">
          <pc:chgData name="Anders Stenebo" userId="0144687e-fc16-403c-b327-4c59f4158127" providerId="ADAL" clId="{38931B19-7D88-454C-829F-C83BDC467F77}" dt="2023-10-18T06:33:45.371" v="795" actId="47"/>
          <pc:sldLayoutMkLst>
            <pc:docMk/>
            <pc:sldMasterMk cId="169235843" sldId="2147483667"/>
            <pc:sldLayoutMk cId="4066319188" sldId="214748367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DDC2F-740E-4374-B0AE-79A76FA172F9}" type="datetimeFigureOut">
              <a:rPr lang="sv-SE" smtClean="0"/>
              <a:t>2023-10-19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3A37F-9BAB-4BE7-BCE8-BF3CFA9122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1964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83A37F-9BAB-4BE7-BCE8-BF3CFA912240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4846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83A37F-9BAB-4BE7-BCE8-BF3CFA912240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1598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83A37F-9BAB-4BE7-BCE8-BF3CFA91224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5421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83A37F-9BAB-4BE7-BCE8-BF3CFA912240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961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83A37F-9BAB-4BE7-BCE8-BF3CFA912240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5087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972" y="1757864"/>
            <a:ext cx="888004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2972" y="4637589"/>
            <a:ext cx="7060867" cy="1500187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71893"/>
            <a:ext cx="2254599" cy="640890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225402B-A6CF-B64E-8B71-B331088310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71103" y="3560957"/>
            <a:ext cx="8620896" cy="329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8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0772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81038"/>
            <a:ext cx="10427677" cy="4854790"/>
          </a:xfrm>
        </p:spPr>
        <p:txBody>
          <a:bodyPr/>
          <a:lstStyle/>
          <a:p>
            <a:pPr lvl="0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047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81037"/>
            <a:ext cx="5181600" cy="4854790"/>
          </a:xfrm>
        </p:spPr>
        <p:txBody>
          <a:bodyPr/>
          <a:lstStyle/>
          <a:p>
            <a:pPr lvl="0"/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681037"/>
            <a:ext cx="5181600" cy="4854790"/>
          </a:xfrm>
        </p:spPr>
        <p:txBody>
          <a:bodyPr/>
          <a:lstStyle/>
          <a:p>
            <a:pPr lvl="0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747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81037"/>
            <a:ext cx="3323492" cy="4854790"/>
          </a:xfrm>
        </p:spPr>
        <p:txBody>
          <a:bodyPr/>
          <a:lstStyle/>
          <a:p>
            <a:pPr lvl="0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E2C32532-1357-9F4B-A097-C425A80234E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434254" y="681037"/>
            <a:ext cx="3323492" cy="4854790"/>
          </a:xfrm>
        </p:spPr>
        <p:txBody>
          <a:bodyPr/>
          <a:lstStyle/>
          <a:p>
            <a:pPr lvl="0"/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ABD89224-AC29-F54E-8A28-24086E7A688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030308" y="681037"/>
            <a:ext cx="3323492" cy="4854790"/>
          </a:xfrm>
        </p:spPr>
        <p:txBody>
          <a:bodyPr/>
          <a:lstStyle/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946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599670" cy="727633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5682"/>
            <a:ext cx="5599670" cy="3900145"/>
          </a:xfrm>
        </p:spPr>
        <p:txBody>
          <a:bodyPr/>
          <a:lstStyle>
            <a:lvl1pPr marL="0" indent="0">
              <a:buNone/>
              <a:defRPr/>
            </a:lvl1pPr>
            <a:lvl2pPr marL="685800" indent="-22860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6" y="0"/>
            <a:ext cx="4901512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012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4EBFFC32-252D-804A-B2AE-737D5115F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6995984" cy="727633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5682"/>
            <a:ext cx="6995984" cy="39001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50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4C2037-889A-AE41-A44E-78FAD167E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3449"/>
            <a:ext cx="10515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1020CCC-0010-E342-9C88-2356FB6CA7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67339096-64E1-604B-B1CA-9C02AA7E24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B4AC2F1C-13F0-0E40-8079-AA162379D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81037"/>
            <a:ext cx="10515599" cy="727633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CC14CD-CE4A-CE4C-8DA0-C6903765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72763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3449"/>
            <a:ext cx="5181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43449"/>
            <a:ext cx="5181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310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6832"/>
            <a:ext cx="5599670" cy="4808996"/>
          </a:xfrm>
        </p:spPr>
        <p:txBody>
          <a:bodyPr/>
          <a:lstStyle>
            <a:lvl1pPr marL="0" indent="0">
              <a:buNone/>
              <a:defRPr/>
            </a:lvl1pPr>
            <a:lvl2pPr marL="685800" indent="-22860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6" y="0"/>
            <a:ext cx="4901512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271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8"/>
            <a:ext cx="6995984" cy="485479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46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4C2037-889A-AE41-A44E-78FAD167E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7"/>
            <a:ext cx="10515600" cy="485479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1020CCC-0010-E342-9C88-2356FB6CA7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67339096-64E1-604B-B1CA-9C02AA7E24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711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81037"/>
            <a:ext cx="5181600" cy="485479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681037"/>
            <a:ext cx="5181600" cy="485479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487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3" r:id="rId3"/>
    <p:sldLayoutId id="2147483650" r:id="rId4"/>
    <p:sldLayoutId id="214748365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34330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498927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Tematräff 02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2972" y="4637589"/>
            <a:ext cx="9284003" cy="1500187"/>
          </a:xfrm>
        </p:spPr>
        <p:txBody>
          <a:bodyPr/>
          <a:lstStyle/>
          <a:p>
            <a:r>
              <a:rPr lang="sv-SE" dirty="0"/>
              <a:t>Utbudsomgång och programplanering</a:t>
            </a:r>
          </a:p>
        </p:txBody>
      </p:sp>
    </p:spTree>
    <p:extLst>
      <p:ext uri="{BB962C8B-B14F-4D97-AF65-F5344CB8AC3E}">
        <p14:creationId xmlns:p14="http://schemas.microsoft.com/office/powerpoint/2010/main" val="922104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010DDC65-A08A-5557-6564-761C13F9E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är med i tematräff 02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9E286E8-D8A0-17F0-D936-7F637F4DE9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b="1" dirty="0"/>
              <a:t>Inkluderat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Konfigurerbar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Tidplan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Konfigurerbara inställningar vid kopiering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Kunna redigera kopierade tillfällen och hantera fellistor</a:t>
            </a:r>
          </a:p>
          <a:p>
            <a:r>
              <a:rPr lang="sv-SE" dirty="0"/>
              <a:t> 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2024129A-7BD3-15A0-7600-DFA13BCB274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b="1" dirty="0"/>
              <a:t>Begränsningar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Utbudsomgång = Antagningsomgång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Utbudsomgången innehåller bara tillfällen för fristående kurser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Vi har begränsat oss till de två första stegen i process, se bilden innan</a:t>
            </a:r>
          </a:p>
        </p:txBody>
      </p:sp>
    </p:spTree>
    <p:extLst>
      <p:ext uri="{BB962C8B-B14F-4D97-AF65-F5344CB8AC3E}">
        <p14:creationId xmlns:p14="http://schemas.microsoft.com/office/powerpoint/2010/main" val="4088209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49934965-BA72-B8D7-2DFA-E572DA82B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Demo utbudsomgång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54B3E32A-4BA7-6604-B4AB-61ED150AE9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1264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02455706-0A39-428B-AE05-409DF2883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Programplanering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53AB4E68-C5A4-CC4F-8237-BB50C6D4E7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4608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010DDC65-A08A-5557-6564-761C13F9E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är med i tematräff 02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9E286E8-D8A0-17F0-D936-7F637F4DE9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b="1" dirty="0"/>
              <a:t>Inkluderat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Förbättrad användbarhet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Arbeta med ett läsår i taget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Kunna utgå ifrån tidigare programtillfällen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Hämta aktuella tillfällen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2024129A-7BD3-15A0-7600-DFA13BCB274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b="1" dirty="0"/>
              <a:t>Begränsningar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Inriktningstillfällen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Beställningar av kurstillfällen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Förändringar i kursversioner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Beslutsprocessen</a:t>
            </a:r>
          </a:p>
        </p:txBody>
      </p:sp>
    </p:spTree>
    <p:extLst>
      <p:ext uri="{BB962C8B-B14F-4D97-AF65-F5344CB8AC3E}">
        <p14:creationId xmlns:p14="http://schemas.microsoft.com/office/powerpoint/2010/main" val="661850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49934965-BA72-B8D7-2DFA-E572DA82B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Demo Programplanering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54B3E32A-4BA7-6604-B4AB-61ED150AE9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7188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18A34D6-63FA-CB4D-440E-98368B9E6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419 svarade (303 fullständiga svar)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Bra blandning med olika typer av användare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Navigation: Utbildning / Tillfälle</a:t>
            </a:r>
          </a:p>
          <a:p>
            <a:pPr marL="1028700" lvl="1" indent="-342900"/>
            <a:r>
              <a:rPr lang="sv-SE" dirty="0"/>
              <a:t>Fortsatt diskussion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Navigation: Studieordning</a:t>
            </a:r>
          </a:p>
          <a:p>
            <a:pPr marL="1028700" lvl="1" indent="-342900"/>
            <a:r>
              <a:rPr lang="sv-SE" dirty="0"/>
              <a:t>Vi kommer att flytta ner studieordning så det blir en del på söksidorna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Att-göra lista</a:t>
            </a:r>
          </a:p>
          <a:p>
            <a:pPr marL="1028700" lvl="1" indent="-342900"/>
            <a:r>
              <a:rPr lang="sv-SE" dirty="0"/>
              <a:t>Vi kommer att ha en flik för Att göra när man loggar in i Ladok (startsidan)</a:t>
            </a:r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9D6F02B8-8F83-4447-11C6-119776320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Kort om enkäten om navigation och Att göra-lista</a:t>
            </a:r>
          </a:p>
        </p:txBody>
      </p:sp>
    </p:spTree>
    <p:extLst>
      <p:ext uri="{BB962C8B-B14F-4D97-AF65-F5344CB8AC3E}">
        <p14:creationId xmlns:p14="http://schemas.microsoft.com/office/powerpoint/2010/main" val="3524563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D07D5771-20BD-2EEC-F047-C02263BBF2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669"/>
          <a:stretch/>
        </p:blipFill>
        <p:spPr>
          <a:xfrm>
            <a:off x="0" y="0"/>
            <a:ext cx="12184076" cy="6858000"/>
          </a:xfrm>
          <a:prstGeom prst="rect">
            <a:avLst/>
          </a:prstGeom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D5AD3C40-159E-3CCA-9519-E1F890C0C237}"/>
              </a:ext>
            </a:extLst>
          </p:cNvPr>
          <p:cNvSpPr/>
          <p:nvPr/>
        </p:nvSpPr>
        <p:spPr>
          <a:xfrm>
            <a:off x="83976" y="298580"/>
            <a:ext cx="1978089" cy="466530"/>
          </a:xfrm>
          <a:custGeom>
            <a:avLst/>
            <a:gdLst>
              <a:gd name="connsiteX0" fmla="*/ 0 w 1978089"/>
              <a:gd name="connsiteY0" fmla="*/ 0 h 466530"/>
              <a:gd name="connsiteX1" fmla="*/ 454960 w 1978089"/>
              <a:gd name="connsiteY1" fmla="*/ 0 h 466530"/>
              <a:gd name="connsiteX2" fmla="*/ 989045 w 1978089"/>
              <a:gd name="connsiteY2" fmla="*/ 0 h 466530"/>
              <a:gd name="connsiteX3" fmla="*/ 1444005 w 1978089"/>
              <a:gd name="connsiteY3" fmla="*/ 0 h 466530"/>
              <a:gd name="connsiteX4" fmla="*/ 1978089 w 1978089"/>
              <a:gd name="connsiteY4" fmla="*/ 0 h 466530"/>
              <a:gd name="connsiteX5" fmla="*/ 1978089 w 1978089"/>
              <a:gd name="connsiteY5" fmla="*/ 466530 h 466530"/>
              <a:gd name="connsiteX6" fmla="*/ 1523129 w 1978089"/>
              <a:gd name="connsiteY6" fmla="*/ 466530 h 466530"/>
              <a:gd name="connsiteX7" fmla="*/ 1048387 w 1978089"/>
              <a:gd name="connsiteY7" fmla="*/ 466530 h 466530"/>
              <a:gd name="connsiteX8" fmla="*/ 553865 w 1978089"/>
              <a:gd name="connsiteY8" fmla="*/ 466530 h 466530"/>
              <a:gd name="connsiteX9" fmla="*/ 0 w 1978089"/>
              <a:gd name="connsiteY9" fmla="*/ 466530 h 466530"/>
              <a:gd name="connsiteX10" fmla="*/ 0 w 1978089"/>
              <a:gd name="connsiteY10" fmla="*/ 0 h 466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8089" h="466530" extrusionOk="0">
                <a:moveTo>
                  <a:pt x="0" y="0"/>
                </a:moveTo>
                <a:cubicBezTo>
                  <a:pt x="203584" y="-33935"/>
                  <a:pt x="303798" y="31941"/>
                  <a:pt x="454960" y="0"/>
                </a:cubicBezTo>
                <a:cubicBezTo>
                  <a:pt x="606122" y="-31941"/>
                  <a:pt x="840419" y="27565"/>
                  <a:pt x="989045" y="0"/>
                </a:cubicBezTo>
                <a:cubicBezTo>
                  <a:pt x="1137671" y="-27565"/>
                  <a:pt x="1225055" y="47451"/>
                  <a:pt x="1444005" y="0"/>
                </a:cubicBezTo>
                <a:cubicBezTo>
                  <a:pt x="1662955" y="-47451"/>
                  <a:pt x="1820344" y="33236"/>
                  <a:pt x="1978089" y="0"/>
                </a:cubicBezTo>
                <a:cubicBezTo>
                  <a:pt x="1989344" y="229600"/>
                  <a:pt x="1959891" y="315077"/>
                  <a:pt x="1978089" y="466530"/>
                </a:cubicBezTo>
                <a:cubicBezTo>
                  <a:pt x="1848354" y="491316"/>
                  <a:pt x="1629730" y="433211"/>
                  <a:pt x="1523129" y="466530"/>
                </a:cubicBezTo>
                <a:cubicBezTo>
                  <a:pt x="1416528" y="499849"/>
                  <a:pt x="1154944" y="425794"/>
                  <a:pt x="1048387" y="466530"/>
                </a:cubicBezTo>
                <a:cubicBezTo>
                  <a:pt x="941830" y="507266"/>
                  <a:pt x="721611" y="458357"/>
                  <a:pt x="553865" y="466530"/>
                </a:cubicBezTo>
                <a:cubicBezTo>
                  <a:pt x="386119" y="474703"/>
                  <a:pt x="173581" y="428676"/>
                  <a:pt x="0" y="466530"/>
                </a:cubicBezTo>
                <a:cubicBezTo>
                  <a:pt x="-39030" y="268144"/>
                  <a:pt x="43995" y="112952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40289970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noFill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C5B06A9E-43B5-26C9-5E4B-44A2667BCD87}"/>
              </a:ext>
            </a:extLst>
          </p:cNvPr>
          <p:cNvSpPr/>
          <p:nvPr/>
        </p:nvSpPr>
        <p:spPr>
          <a:xfrm>
            <a:off x="4422710" y="1315615"/>
            <a:ext cx="3135086" cy="653143"/>
          </a:xfrm>
          <a:custGeom>
            <a:avLst/>
            <a:gdLst>
              <a:gd name="connsiteX0" fmla="*/ 0 w 3135086"/>
              <a:gd name="connsiteY0" fmla="*/ 0 h 653143"/>
              <a:gd name="connsiteX1" fmla="*/ 459813 w 3135086"/>
              <a:gd name="connsiteY1" fmla="*/ 0 h 653143"/>
              <a:gd name="connsiteX2" fmla="*/ 1045029 w 3135086"/>
              <a:gd name="connsiteY2" fmla="*/ 0 h 653143"/>
              <a:gd name="connsiteX3" fmla="*/ 1504841 w 3135086"/>
              <a:gd name="connsiteY3" fmla="*/ 0 h 653143"/>
              <a:gd name="connsiteX4" fmla="*/ 2090057 w 3135086"/>
              <a:gd name="connsiteY4" fmla="*/ 0 h 653143"/>
              <a:gd name="connsiteX5" fmla="*/ 2518519 w 3135086"/>
              <a:gd name="connsiteY5" fmla="*/ 0 h 653143"/>
              <a:gd name="connsiteX6" fmla="*/ 3135086 w 3135086"/>
              <a:gd name="connsiteY6" fmla="*/ 0 h 653143"/>
              <a:gd name="connsiteX7" fmla="*/ 3135086 w 3135086"/>
              <a:gd name="connsiteY7" fmla="*/ 320040 h 653143"/>
              <a:gd name="connsiteX8" fmla="*/ 3135086 w 3135086"/>
              <a:gd name="connsiteY8" fmla="*/ 653143 h 653143"/>
              <a:gd name="connsiteX9" fmla="*/ 2581221 w 3135086"/>
              <a:gd name="connsiteY9" fmla="*/ 653143 h 653143"/>
              <a:gd name="connsiteX10" fmla="*/ 2027356 w 3135086"/>
              <a:gd name="connsiteY10" fmla="*/ 653143 h 653143"/>
              <a:gd name="connsiteX11" fmla="*/ 1504841 w 3135086"/>
              <a:gd name="connsiteY11" fmla="*/ 653143 h 653143"/>
              <a:gd name="connsiteX12" fmla="*/ 919625 w 3135086"/>
              <a:gd name="connsiteY12" fmla="*/ 653143 h 653143"/>
              <a:gd name="connsiteX13" fmla="*/ 0 w 3135086"/>
              <a:gd name="connsiteY13" fmla="*/ 653143 h 653143"/>
              <a:gd name="connsiteX14" fmla="*/ 0 w 3135086"/>
              <a:gd name="connsiteY14" fmla="*/ 346166 h 653143"/>
              <a:gd name="connsiteX15" fmla="*/ 0 w 3135086"/>
              <a:gd name="connsiteY15" fmla="*/ 0 h 653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135086" h="653143" extrusionOk="0">
                <a:moveTo>
                  <a:pt x="0" y="0"/>
                </a:moveTo>
                <a:cubicBezTo>
                  <a:pt x="200046" y="-13435"/>
                  <a:pt x="278172" y="30558"/>
                  <a:pt x="459813" y="0"/>
                </a:cubicBezTo>
                <a:cubicBezTo>
                  <a:pt x="641454" y="-30558"/>
                  <a:pt x="785600" y="42996"/>
                  <a:pt x="1045029" y="0"/>
                </a:cubicBezTo>
                <a:cubicBezTo>
                  <a:pt x="1304458" y="-42996"/>
                  <a:pt x="1287415" y="39578"/>
                  <a:pt x="1504841" y="0"/>
                </a:cubicBezTo>
                <a:cubicBezTo>
                  <a:pt x="1722267" y="-39578"/>
                  <a:pt x="1800036" y="57786"/>
                  <a:pt x="2090057" y="0"/>
                </a:cubicBezTo>
                <a:cubicBezTo>
                  <a:pt x="2380078" y="-57786"/>
                  <a:pt x="2322266" y="42685"/>
                  <a:pt x="2518519" y="0"/>
                </a:cubicBezTo>
                <a:cubicBezTo>
                  <a:pt x="2714772" y="-42685"/>
                  <a:pt x="2979946" y="17316"/>
                  <a:pt x="3135086" y="0"/>
                </a:cubicBezTo>
                <a:cubicBezTo>
                  <a:pt x="3150698" y="120826"/>
                  <a:pt x="3134795" y="205000"/>
                  <a:pt x="3135086" y="320040"/>
                </a:cubicBezTo>
                <a:cubicBezTo>
                  <a:pt x="3135377" y="435080"/>
                  <a:pt x="3126815" y="572734"/>
                  <a:pt x="3135086" y="653143"/>
                </a:cubicBezTo>
                <a:cubicBezTo>
                  <a:pt x="2951029" y="680967"/>
                  <a:pt x="2754802" y="615289"/>
                  <a:pt x="2581221" y="653143"/>
                </a:cubicBezTo>
                <a:cubicBezTo>
                  <a:pt x="2407640" y="690997"/>
                  <a:pt x="2288953" y="621470"/>
                  <a:pt x="2027356" y="653143"/>
                </a:cubicBezTo>
                <a:cubicBezTo>
                  <a:pt x="1765760" y="684816"/>
                  <a:pt x="1711157" y="605679"/>
                  <a:pt x="1504841" y="653143"/>
                </a:cubicBezTo>
                <a:cubicBezTo>
                  <a:pt x="1298526" y="700607"/>
                  <a:pt x="1152746" y="629875"/>
                  <a:pt x="919625" y="653143"/>
                </a:cubicBezTo>
                <a:cubicBezTo>
                  <a:pt x="686504" y="676411"/>
                  <a:pt x="192038" y="583990"/>
                  <a:pt x="0" y="653143"/>
                </a:cubicBezTo>
                <a:cubicBezTo>
                  <a:pt x="-12171" y="532390"/>
                  <a:pt x="15185" y="452823"/>
                  <a:pt x="0" y="346166"/>
                </a:cubicBezTo>
                <a:cubicBezTo>
                  <a:pt x="-15185" y="239509"/>
                  <a:pt x="20001" y="94258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40289970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030127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E367DC2E-7347-DDA3-7B07-B096C782BB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939" b="1038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C6502D7F-7E5A-D365-16F1-5B9A75E7393E}"/>
              </a:ext>
            </a:extLst>
          </p:cNvPr>
          <p:cNvSpPr/>
          <p:nvPr/>
        </p:nvSpPr>
        <p:spPr>
          <a:xfrm>
            <a:off x="3290596" y="2375159"/>
            <a:ext cx="2399004" cy="484156"/>
          </a:xfrm>
          <a:custGeom>
            <a:avLst/>
            <a:gdLst>
              <a:gd name="connsiteX0" fmla="*/ 0 w 2399004"/>
              <a:gd name="connsiteY0" fmla="*/ 0 h 484156"/>
              <a:gd name="connsiteX1" fmla="*/ 551771 w 2399004"/>
              <a:gd name="connsiteY1" fmla="*/ 0 h 484156"/>
              <a:gd name="connsiteX2" fmla="*/ 1199502 w 2399004"/>
              <a:gd name="connsiteY2" fmla="*/ 0 h 484156"/>
              <a:gd name="connsiteX3" fmla="*/ 1751273 w 2399004"/>
              <a:gd name="connsiteY3" fmla="*/ 0 h 484156"/>
              <a:gd name="connsiteX4" fmla="*/ 2399004 w 2399004"/>
              <a:gd name="connsiteY4" fmla="*/ 0 h 484156"/>
              <a:gd name="connsiteX5" fmla="*/ 2399004 w 2399004"/>
              <a:gd name="connsiteY5" fmla="*/ 484156 h 484156"/>
              <a:gd name="connsiteX6" fmla="*/ 1847233 w 2399004"/>
              <a:gd name="connsiteY6" fmla="*/ 484156 h 484156"/>
              <a:gd name="connsiteX7" fmla="*/ 1271472 w 2399004"/>
              <a:gd name="connsiteY7" fmla="*/ 484156 h 484156"/>
              <a:gd name="connsiteX8" fmla="*/ 671721 w 2399004"/>
              <a:gd name="connsiteY8" fmla="*/ 484156 h 484156"/>
              <a:gd name="connsiteX9" fmla="*/ 0 w 2399004"/>
              <a:gd name="connsiteY9" fmla="*/ 484156 h 484156"/>
              <a:gd name="connsiteX10" fmla="*/ 0 w 2399004"/>
              <a:gd name="connsiteY10" fmla="*/ 0 h 48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99004" h="484156" extrusionOk="0">
                <a:moveTo>
                  <a:pt x="0" y="0"/>
                </a:moveTo>
                <a:cubicBezTo>
                  <a:pt x="118886" y="-12287"/>
                  <a:pt x="326213" y="34487"/>
                  <a:pt x="551771" y="0"/>
                </a:cubicBezTo>
                <a:cubicBezTo>
                  <a:pt x="777329" y="-34487"/>
                  <a:pt x="981844" y="74545"/>
                  <a:pt x="1199502" y="0"/>
                </a:cubicBezTo>
                <a:cubicBezTo>
                  <a:pt x="1417160" y="-74545"/>
                  <a:pt x="1562490" y="45003"/>
                  <a:pt x="1751273" y="0"/>
                </a:cubicBezTo>
                <a:cubicBezTo>
                  <a:pt x="1940056" y="-45003"/>
                  <a:pt x="2164962" y="45740"/>
                  <a:pt x="2399004" y="0"/>
                </a:cubicBezTo>
                <a:cubicBezTo>
                  <a:pt x="2457013" y="140289"/>
                  <a:pt x="2388294" y="265086"/>
                  <a:pt x="2399004" y="484156"/>
                </a:cubicBezTo>
                <a:cubicBezTo>
                  <a:pt x="2141771" y="509900"/>
                  <a:pt x="2054791" y="475772"/>
                  <a:pt x="1847233" y="484156"/>
                </a:cubicBezTo>
                <a:cubicBezTo>
                  <a:pt x="1639675" y="492540"/>
                  <a:pt x="1547426" y="436750"/>
                  <a:pt x="1271472" y="484156"/>
                </a:cubicBezTo>
                <a:cubicBezTo>
                  <a:pt x="995518" y="531562"/>
                  <a:pt x="944514" y="419306"/>
                  <a:pt x="671721" y="484156"/>
                </a:cubicBezTo>
                <a:cubicBezTo>
                  <a:pt x="398928" y="549006"/>
                  <a:pt x="318560" y="455178"/>
                  <a:pt x="0" y="484156"/>
                </a:cubicBezTo>
                <a:cubicBezTo>
                  <a:pt x="-36859" y="380849"/>
                  <a:pt x="47018" y="23244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40289970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noFill/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C468D860-9629-03E2-4DD8-8BCBAB8E4B1D}"/>
              </a:ext>
            </a:extLst>
          </p:cNvPr>
          <p:cNvSpPr/>
          <p:nvPr/>
        </p:nvSpPr>
        <p:spPr>
          <a:xfrm>
            <a:off x="228081" y="3304073"/>
            <a:ext cx="11601061" cy="3357983"/>
          </a:xfrm>
          <a:custGeom>
            <a:avLst/>
            <a:gdLst>
              <a:gd name="connsiteX0" fmla="*/ 0 w 11601061"/>
              <a:gd name="connsiteY0" fmla="*/ 0 h 3357983"/>
              <a:gd name="connsiteX1" fmla="*/ 348032 w 11601061"/>
              <a:gd name="connsiteY1" fmla="*/ 0 h 3357983"/>
              <a:gd name="connsiteX2" fmla="*/ 1160106 w 11601061"/>
              <a:gd name="connsiteY2" fmla="*/ 0 h 3357983"/>
              <a:gd name="connsiteX3" fmla="*/ 1508138 w 11601061"/>
              <a:gd name="connsiteY3" fmla="*/ 0 h 3357983"/>
              <a:gd name="connsiteX4" fmla="*/ 2320212 w 11601061"/>
              <a:gd name="connsiteY4" fmla="*/ 0 h 3357983"/>
              <a:gd name="connsiteX5" fmla="*/ 2552233 w 11601061"/>
              <a:gd name="connsiteY5" fmla="*/ 0 h 3357983"/>
              <a:gd name="connsiteX6" fmla="*/ 3016276 w 11601061"/>
              <a:gd name="connsiteY6" fmla="*/ 0 h 3357983"/>
              <a:gd name="connsiteX7" fmla="*/ 3480318 w 11601061"/>
              <a:gd name="connsiteY7" fmla="*/ 0 h 3357983"/>
              <a:gd name="connsiteX8" fmla="*/ 4060371 w 11601061"/>
              <a:gd name="connsiteY8" fmla="*/ 0 h 3357983"/>
              <a:gd name="connsiteX9" fmla="*/ 4640424 w 11601061"/>
              <a:gd name="connsiteY9" fmla="*/ 0 h 3357983"/>
              <a:gd name="connsiteX10" fmla="*/ 4988456 w 11601061"/>
              <a:gd name="connsiteY10" fmla="*/ 0 h 3357983"/>
              <a:gd name="connsiteX11" fmla="*/ 5684520 w 11601061"/>
              <a:gd name="connsiteY11" fmla="*/ 0 h 3357983"/>
              <a:gd name="connsiteX12" fmla="*/ 6032552 w 11601061"/>
              <a:gd name="connsiteY12" fmla="*/ 0 h 3357983"/>
              <a:gd name="connsiteX13" fmla="*/ 6844626 w 11601061"/>
              <a:gd name="connsiteY13" fmla="*/ 0 h 3357983"/>
              <a:gd name="connsiteX14" fmla="*/ 7424679 w 11601061"/>
              <a:gd name="connsiteY14" fmla="*/ 0 h 3357983"/>
              <a:gd name="connsiteX15" fmla="*/ 8004732 w 11601061"/>
              <a:gd name="connsiteY15" fmla="*/ 0 h 3357983"/>
              <a:gd name="connsiteX16" fmla="*/ 8816806 w 11601061"/>
              <a:gd name="connsiteY16" fmla="*/ 0 h 3357983"/>
              <a:gd name="connsiteX17" fmla="*/ 9628881 w 11601061"/>
              <a:gd name="connsiteY17" fmla="*/ 0 h 3357983"/>
              <a:gd name="connsiteX18" fmla="*/ 10324944 w 11601061"/>
              <a:gd name="connsiteY18" fmla="*/ 0 h 3357983"/>
              <a:gd name="connsiteX19" fmla="*/ 10904997 w 11601061"/>
              <a:gd name="connsiteY19" fmla="*/ 0 h 3357983"/>
              <a:gd name="connsiteX20" fmla="*/ 11601061 w 11601061"/>
              <a:gd name="connsiteY20" fmla="*/ 0 h 3357983"/>
              <a:gd name="connsiteX21" fmla="*/ 11601061 w 11601061"/>
              <a:gd name="connsiteY21" fmla="*/ 458924 h 3357983"/>
              <a:gd name="connsiteX22" fmla="*/ 11601061 w 11601061"/>
              <a:gd name="connsiteY22" fmla="*/ 1052168 h 3357983"/>
              <a:gd name="connsiteX23" fmla="*/ 11601061 w 11601061"/>
              <a:gd name="connsiteY23" fmla="*/ 1611832 h 3357983"/>
              <a:gd name="connsiteX24" fmla="*/ 11601061 w 11601061"/>
              <a:gd name="connsiteY24" fmla="*/ 2070756 h 3357983"/>
              <a:gd name="connsiteX25" fmla="*/ 11601061 w 11601061"/>
              <a:gd name="connsiteY25" fmla="*/ 2596840 h 3357983"/>
              <a:gd name="connsiteX26" fmla="*/ 11601061 w 11601061"/>
              <a:gd name="connsiteY26" fmla="*/ 3357983 h 3357983"/>
              <a:gd name="connsiteX27" fmla="*/ 11021008 w 11601061"/>
              <a:gd name="connsiteY27" fmla="*/ 3357983 h 3357983"/>
              <a:gd name="connsiteX28" fmla="*/ 10208934 w 11601061"/>
              <a:gd name="connsiteY28" fmla="*/ 3357983 h 3357983"/>
              <a:gd name="connsiteX29" fmla="*/ 9628881 w 11601061"/>
              <a:gd name="connsiteY29" fmla="*/ 3357983 h 3357983"/>
              <a:gd name="connsiteX30" fmla="*/ 9048828 w 11601061"/>
              <a:gd name="connsiteY30" fmla="*/ 3357983 h 3357983"/>
              <a:gd name="connsiteX31" fmla="*/ 8236753 w 11601061"/>
              <a:gd name="connsiteY31" fmla="*/ 3357983 h 3357983"/>
              <a:gd name="connsiteX32" fmla="*/ 7424679 w 11601061"/>
              <a:gd name="connsiteY32" fmla="*/ 3357983 h 3357983"/>
              <a:gd name="connsiteX33" fmla="*/ 7192658 w 11601061"/>
              <a:gd name="connsiteY33" fmla="*/ 3357983 h 3357983"/>
              <a:gd name="connsiteX34" fmla="*/ 6380584 w 11601061"/>
              <a:gd name="connsiteY34" fmla="*/ 3357983 h 3357983"/>
              <a:gd name="connsiteX35" fmla="*/ 5684520 w 11601061"/>
              <a:gd name="connsiteY35" fmla="*/ 3357983 h 3357983"/>
              <a:gd name="connsiteX36" fmla="*/ 4872446 w 11601061"/>
              <a:gd name="connsiteY36" fmla="*/ 3357983 h 3357983"/>
              <a:gd name="connsiteX37" fmla="*/ 4640424 w 11601061"/>
              <a:gd name="connsiteY37" fmla="*/ 3357983 h 3357983"/>
              <a:gd name="connsiteX38" fmla="*/ 4292393 w 11601061"/>
              <a:gd name="connsiteY38" fmla="*/ 3357983 h 3357983"/>
              <a:gd name="connsiteX39" fmla="*/ 3712340 w 11601061"/>
              <a:gd name="connsiteY39" fmla="*/ 3357983 h 3357983"/>
              <a:gd name="connsiteX40" fmla="*/ 3248297 w 11601061"/>
              <a:gd name="connsiteY40" fmla="*/ 3357983 h 3357983"/>
              <a:gd name="connsiteX41" fmla="*/ 2784255 w 11601061"/>
              <a:gd name="connsiteY41" fmla="*/ 3357983 h 3357983"/>
              <a:gd name="connsiteX42" fmla="*/ 2204202 w 11601061"/>
              <a:gd name="connsiteY42" fmla="*/ 3357983 h 3357983"/>
              <a:gd name="connsiteX43" fmla="*/ 1856170 w 11601061"/>
              <a:gd name="connsiteY43" fmla="*/ 3357983 h 3357983"/>
              <a:gd name="connsiteX44" fmla="*/ 1276117 w 11601061"/>
              <a:gd name="connsiteY44" fmla="*/ 3357983 h 3357983"/>
              <a:gd name="connsiteX45" fmla="*/ 928085 w 11601061"/>
              <a:gd name="connsiteY45" fmla="*/ 3357983 h 3357983"/>
              <a:gd name="connsiteX46" fmla="*/ 696064 w 11601061"/>
              <a:gd name="connsiteY46" fmla="*/ 3357983 h 3357983"/>
              <a:gd name="connsiteX47" fmla="*/ 0 w 11601061"/>
              <a:gd name="connsiteY47" fmla="*/ 3357983 h 3357983"/>
              <a:gd name="connsiteX48" fmla="*/ 0 w 11601061"/>
              <a:gd name="connsiteY48" fmla="*/ 2764739 h 3357983"/>
              <a:gd name="connsiteX49" fmla="*/ 0 w 11601061"/>
              <a:gd name="connsiteY49" fmla="*/ 2137916 h 3357983"/>
              <a:gd name="connsiteX50" fmla="*/ 0 w 11601061"/>
              <a:gd name="connsiteY50" fmla="*/ 1511092 h 3357983"/>
              <a:gd name="connsiteX51" fmla="*/ 0 w 11601061"/>
              <a:gd name="connsiteY51" fmla="*/ 951429 h 3357983"/>
              <a:gd name="connsiteX52" fmla="*/ 0 w 11601061"/>
              <a:gd name="connsiteY52" fmla="*/ 0 h 3357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1601061" h="3357983" extrusionOk="0">
                <a:moveTo>
                  <a:pt x="0" y="0"/>
                </a:moveTo>
                <a:cubicBezTo>
                  <a:pt x="94663" y="-27389"/>
                  <a:pt x="179314" y="28746"/>
                  <a:pt x="348032" y="0"/>
                </a:cubicBezTo>
                <a:cubicBezTo>
                  <a:pt x="516750" y="-28746"/>
                  <a:pt x="879678" y="43150"/>
                  <a:pt x="1160106" y="0"/>
                </a:cubicBezTo>
                <a:cubicBezTo>
                  <a:pt x="1440534" y="-43150"/>
                  <a:pt x="1427981" y="473"/>
                  <a:pt x="1508138" y="0"/>
                </a:cubicBezTo>
                <a:cubicBezTo>
                  <a:pt x="1588295" y="-473"/>
                  <a:pt x="2137892" y="29613"/>
                  <a:pt x="2320212" y="0"/>
                </a:cubicBezTo>
                <a:cubicBezTo>
                  <a:pt x="2502532" y="-29613"/>
                  <a:pt x="2504435" y="1967"/>
                  <a:pt x="2552233" y="0"/>
                </a:cubicBezTo>
                <a:cubicBezTo>
                  <a:pt x="2600031" y="-1967"/>
                  <a:pt x="2805605" y="32507"/>
                  <a:pt x="3016276" y="0"/>
                </a:cubicBezTo>
                <a:cubicBezTo>
                  <a:pt x="3226947" y="-32507"/>
                  <a:pt x="3300906" y="1796"/>
                  <a:pt x="3480318" y="0"/>
                </a:cubicBezTo>
                <a:cubicBezTo>
                  <a:pt x="3659730" y="-1796"/>
                  <a:pt x="3828111" y="10016"/>
                  <a:pt x="4060371" y="0"/>
                </a:cubicBezTo>
                <a:cubicBezTo>
                  <a:pt x="4292631" y="-10016"/>
                  <a:pt x="4442376" y="53502"/>
                  <a:pt x="4640424" y="0"/>
                </a:cubicBezTo>
                <a:cubicBezTo>
                  <a:pt x="4838472" y="-53502"/>
                  <a:pt x="4826457" y="35959"/>
                  <a:pt x="4988456" y="0"/>
                </a:cubicBezTo>
                <a:cubicBezTo>
                  <a:pt x="5150455" y="-35959"/>
                  <a:pt x="5498638" y="56266"/>
                  <a:pt x="5684520" y="0"/>
                </a:cubicBezTo>
                <a:cubicBezTo>
                  <a:pt x="5870402" y="-56266"/>
                  <a:pt x="5921536" y="38012"/>
                  <a:pt x="6032552" y="0"/>
                </a:cubicBezTo>
                <a:cubicBezTo>
                  <a:pt x="6143568" y="-38012"/>
                  <a:pt x="6482483" y="25989"/>
                  <a:pt x="6844626" y="0"/>
                </a:cubicBezTo>
                <a:cubicBezTo>
                  <a:pt x="7206769" y="-25989"/>
                  <a:pt x="7205774" y="8557"/>
                  <a:pt x="7424679" y="0"/>
                </a:cubicBezTo>
                <a:cubicBezTo>
                  <a:pt x="7643584" y="-8557"/>
                  <a:pt x="7882348" y="30413"/>
                  <a:pt x="8004732" y="0"/>
                </a:cubicBezTo>
                <a:cubicBezTo>
                  <a:pt x="8127116" y="-30413"/>
                  <a:pt x="8547409" y="42942"/>
                  <a:pt x="8816806" y="0"/>
                </a:cubicBezTo>
                <a:cubicBezTo>
                  <a:pt x="9086203" y="-42942"/>
                  <a:pt x="9339411" y="78294"/>
                  <a:pt x="9628881" y="0"/>
                </a:cubicBezTo>
                <a:cubicBezTo>
                  <a:pt x="9918351" y="-78294"/>
                  <a:pt x="10108712" y="10731"/>
                  <a:pt x="10324944" y="0"/>
                </a:cubicBezTo>
                <a:cubicBezTo>
                  <a:pt x="10541176" y="-10731"/>
                  <a:pt x="10768989" y="11382"/>
                  <a:pt x="10904997" y="0"/>
                </a:cubicBezTo>
                <a:cubicBezTo>
                  <a:pt x="11041005" y="-11382"/>
                  <a:pt x="11342192" y="48481"/>
                  <a:pt x="11601061" y="0"/>
                </a:cubicBezTo>
                <a:cubicBezTo>
                  <a:pt x="11603279" y="175588"/>
                  <a:pt x="11582668" y="309116"/>
                  <a:pt x="11601061" y="458924"/>
                </a:cubicBezTo>
                <a:cubicBezTo>
                  <a:pt x="11619454" y="608732"/>
                  <a:pt x="11598927" y="857244"/>
                  <a:pt x="11601061" y="1052168"/>
                </a:cubicBezTo>
                <a:cubicBezTo>
                  <a:pt x="11603195" y="1247092"/>
                  <a:pt x="11540206" y="1450516"/>
                  <a:pt x="11601061" y="1611832"/>
                </a:cubicBezTo>
                <a:cubicBezTo>
                  <a:pt x="11661916" y="1773148"/>
                  <a:pt x="11575353" y="1865044"/>
                  <a:pt x="11601061" y="2070756"/>
                </a:cubicBezTo>
                <a:cubicBezTo>
                  <a:pt x="11626769" y="2276468"/>
                  <a:pt x="11571920" y="2370278"/>
                  <a:pt x="11601061" y="2596840"/>
                </a:cubicBezTo>
                <a:cubicBezTo>
                  <a:pt x="11630202" y="2823402"/>
                  <a:pt x="11559508" y="2997966"/>
                  <a:pt x="11601061" y="3357983"/>
                </a:cubicBezTo>
                <a:cubicBezTo>
                  <a:pt x="11318944" y="3423937"/>
                  <a:pt x="11184082" y="3300914"/>
                  <a:pt x="11021008" y="3357983"/>
                </a:cubicBezTo>
                <a:cubicBezTo>
                  <a:pt x="10857934" y="3415052"/>
                  <a:pt x="10590408" y="3340382"/>
                  <a:pt x="10208934" y="3357983"/>
                </a:cubicBezTo>
                <a:cubicBezTo>
                  <a:pt x="9827460" y="3375584"/>
                  <a:pt x="9854443" y="3325416"/>
                  <a:pt x="9628881" y="3357983"/>
                </a:cubicBezTo>
                <a:cubicBezTo>
                  <a:pt x="9403319" y="3390550"/>
                  <a:pt x="9181276" y="3348014"/>
                  <a:pt x="9048828" y="3357983"/>
                </a:cubicBezTo>
                <a:cubicBezTo>
                  <a:pt x="8916380" y="3367952"/>
                  <a:pt x="8430749" y="3327652"/>
                  <a:pt x="8236753" y="3357983"/>
                </a:cubicBezTo>
                <a:cubicBezTo>
                  <a:pt x="8042757" y="3388314"/>
                  <a:pt x="7687223" y="3274358"/>
                  <a:pt x="7424679" y="3357983"/>
                </a:cubicBezTo>
                <a:cubicBezTo>
                  <a:pt x="7162135" y="3441608"/>
                  <a:pt x="7306523" y="3353277"/>
                  <a:pt x="7192658" y="3357983"/>
                </a:cubicBezTo>
                <a:cubicBezTo>
                  <a:pt x="7078793" y="3362689"/>
                  <a:pt x="6569809" y="3302867"/>
                  <a:pt x="6380584" y="3357983"/>
                </a:cubicBezTo>
                <a:cubicBezTo>
                  <a:pt x="6191359" y="3413099"/>
                  <a:pt x="6004947" y="3303774"/>
                  <a:pt x="5684520" y="3357983"/>
                </a:cubicBezTo>
                <a:cubicBezTo>
                  <a:pt x="5364093" y="3412192"/>
                  <a:pt x="5256818" y="3272990"/>
                  <a:pt x="4872446" y="3357983"/>
                </a:cubicBezTo>
                <a:cubicBezTo>
                  <a:pt x="4488074" y="3442976"/>
                  <a:pt x="4725749" y="3331478"/>
                  <a:pt x="4640424" y="3357983"/>
                </a:cubicBezTo>
                <a:cubicBezTo>
                  <a:pt x="4555099" y="3384488"/>
                  <a:pt x="4383979" y="3355109"/>
                  <a:pt x="4292393" y="3357983"/>
                </a:cubicBezTo>
                <a:cubicBezTo>
                  <a:pt x="4200807" y="3360857"/>
                  <a:pt x="3861926" y="3350455"/>
                  <a:pt x="3712340" y="3357983"/>
                </a:cubicBezTo>
                <a:cubicBezTo>
                  <a:pt x="3562754" y="3365511"/>
                  <a:pt x="3460457" y="3308998"/>
                  <a:pt x="3248297" y="3357983"/>
                </a:cubicBezTo>
                <a:cubicBezTo>
                  <a:pt x="3036137" y="3406968"/>
                  <a:pt x="2909218" y="3309412"/>
                  <a:pt x="2784255" y="3357983"/>
                </a:cubicBezTo>
                <a:cubicBezTo>
                  <a:pt x="2659292" y="3406554"/>
                  <a:pt x="2431427" y="3290816"/>
                  <a:pt x="2204202" y="3357983"/>
                </a:cubicBezTo>
                <a:cubicBezTo>
                  <a:pt x="1976977" y="3425150"/>
                  <a:pt x="1976380" y="3328368"/>
                  <a:pt x="1856170" y="3357983"/>
                </a:cubicBezTo>
                <a:cubicBezTo>
                  <a:pt x="1735960" y="3387598"/>
                  <a:pt x="1522605" y="3330174"/>
                  <a:pt x="1276117" y="3357983"/>
                </a:cubicBezTo>
                <a:cubicBezTo>
                  <a:pt x="1029629" y="3385792"/>
                  <a:pt x="1058958" y="3332623"/>
                  <a:pt x="928085" y="3357983"/>
                </a:cubicBezTo>
                <a:cubicBezTo>
                  <a:pt x="797212" y="3383343"/>
                  <a:pt x="756403" y="3354928"/>
                  <a:pt x="696064" y="3357983"/>
                </a:cubicBezTo>
                <a:cubicBezTo>
                  <a:pt x="635725" y="3361038"/>
                  <a:pt x="158216" y="3304658"/>
                  <a:pt x="0" y="3357983"/>
                </a:cubicBezTo>
                <a:cubicBezTo>
                  <a:pt x="-62919" y="3110266"/>
                  <a:pt x="62271" y="2914901"/>
                  <a:pt x="0" y="2764739"/>
                </a:cubicBezTo>
                <a:cubicBezTo>
                  <a:pt x="-62271" y="2614577"/>
                  <a:pt x="59406" y="2395561"/>
                  <a:pt x="0" y="2137916"/>
                </a:cubicBezTo>
                <a:cubicBezTo>
                  <a:pt x="-59406" y="1880271"/>
                  <a:pt x="28478" y="1743601"/>
                  <a:pt x="0" y="1511092"/>
                </a:cubicBezTo>
                <a:cubicBezTo>
                  <a:pt x="-28478" y="1278583"/>
                  <a:pt x="362" y="1160709"/>
                  <a:pt x="0" y="951429"/>
                </a:cubicBezTo>
                <a:cubicBezTo>
                  <a:pt x="-362" y="742149"/>
                  <a:pt x="100435" y="216453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40289970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49664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684A4E9-1E44-AEF7-2278-CFA636692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Vi kommer använda oss av en online enkät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Om ni vill skicka ut den till fakultet/institutioner och få deras svar så går det bra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Däremot behöver ni fortfarande besvara en enkät med lärosätets gemensamma svar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Deadline för intern enkät där ni vill ha tillbaka svaren från oss är: 13 november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Deadline för enkät till Ladok är: 27 november </a:t>
            </a:r>
            <a:r>
              <a:rPr lang="sv-SE" dirty="0" err="1"/>
              <a:t>kl</a:t>
            </a:r>
            <a:r>
              <a:rPr lang="sv-SE" dirty="0"/>
              <a:t> 08.00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Eventuella frågor skickas till: Elin </a:t>
            </a:r>
            <a:r>
              <a:rPr lang="sv-SE" dirty="0" err="1"/>
              <a:t>Stender</a:t>
            </a:r>
            <a:r>
              <a:rPr lang="sv-SE" dirty="0"/>
              <a:t>, emste@kth.se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DF975112-D60D-C746-1379-17CCACDCB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Enkät för Tematräff 02</a:t>
            </a:r>
          </a:p>
        </p:txBody>
      </p:sp>
    </p:spTree>
    <p:extLst>
      <p:ext uri="{BB962C8B-B14F-4D97-AF65-F5344CB8AC3E}">
        <p14:creationId xmlns:p14="http://schemas.microsoft.com/office/powerpoint/2010/main" val="2603064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4BE73C-07D0-0617-CF36-6106CC57A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Tack för den här gången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3CAFCF1-ED85-3AAF-D33D-4601675C40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9256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943020C-2A3A-A935-B572-3A9EAD45A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Om arbetssättet med tematräffar och återkoppling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Utbudsomgång</a:t>
            </a:r>
          </a:p>
          <a:p>
            <a:pPr marL="1028700" lvl="1" indent="-342900"/>
            <a:r>
              <a:rPr lang="sv-SE" dirty="0"/>
              <a:t>Vad vi har tagit med oss och vad vi har skjutit på</a:t>
            </a:r>
          </a:p>
          <a:p>
            <a:pPr marL="1028700" lvl="1" indent="-342900"/>
            <a:r>
              <a:rPr lang="sv-SE" dirty="0"/>
              <a:t>Presentation av tänkt lösning</a:t>
            </a:r>
          </a:p>
          <a:p>
            <a:pPr marL="1028700" lvl="1" indent="-342900"/>
            <a:r>
              <a:rPr lang="sv-SE" dirty="0"/>
              <a:t>Frågestund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Programplanering</a:t>
            </a:r>
          </a:p>
          <a:p>
            <a:pPr marL="1028700" lvl="1" indent="-342900"/>
            <a:r>
              <a:rPr lang="sv-SE" dirty="0"/>
              <a:t>Vad vi har tagit med oss och vad vi har skjutit på</a:t>
            </a:r>
          </a:p>
          <a:p>
            <a:pPr marL="1028700" lvl="1" indent="-342900"/>
            <a:r>
              <a:rPr lang="sv-SE" dirty="0"/>
              <a:t>Presentation av tänkt lösning</a:t>
            </a:r>
          </a:p>
          <a:p>
            <a:pPr marL="1028700" lvl="1" indent="-342900"/>
            <a:r>
              <a:rPr lang="sv-SE" dirty="0"/>
              <a:t>Frågestund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Kort om enkäten om navigation och Att göra-lista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Om nästa enkät</a:t>
            </a:r>
          </a:p>
          <a:p>
            <a:pPr marL="342900" indent="-342900"/>
            <a:endParaRPr lang="sv-SE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C0E600FC-81F3-AB1F-EC4D-E84F9ABA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470926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F87325CE-D151-E1B6-7FE1-8A1DB26FC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dirty="0"/>
              <a:t>Tematräffarna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Tematräffarna är till för att ni ska förstå bättre hur vi har tänkt oss och räta ut vissa frågetecken</a:t>
            </a:r>
          </a:p>
          <a:p>
            <a:r>
              <a:rPr lang="sv-SE" b="1" dirty="0"/>
              <a:t>Tänkt lösning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Vi försöker visualisera hur vi har tänkt oss på en hög nivå så att ni kan granska och återkoppla vårt förslag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Skisserna vi visar kommer att förändra sig ju mer komplexitet vi lägger till, återkopplingar från er. </a:t>
            </a:r>
          </a:p>
          <a:p>
            <a:r>
              <a:rPr lang="sv-SE" b="1" dirty="0"/>
              <a:t>Återkoppling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Vi tar in era synpunkter via enkät och försöker sammanställa det gemensamma behovet per vy/funktion. Vi är till en början ute efter de mest frekventa behoven.</a:t>
            </a:r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F9749D37-B410-44C4-A132-99344F1E9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 arbetssättet med tematräffar och återkoppling</a:t>
            </a:r>
          </a:p>
        </p:txBody>
      </p:sp>
    </p:spTree>
    <p:extLst>
      <p:ext uri="{BB962C8B-B14F-4D97-AF65-F5344CB8AC3E}">
        <p14:creationId xmlns:p14="http://schemas.microsoft.com/office/powerpoint/2010/main" val="347749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F87325CE-D151-E1B6-7FE1-8A1DB26FC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b="1" dirty="0"/>
              <a:t>Nivå 1:</a:t>
            </a:r>
          </a:p>
          <a:p>
            <a:pPr lvl="1"/>
            <a:r>
              <a:rPr lang="sv-SE" dirty="0"/>
              <a:t>Vad är det vi gör och inte gör?</a:t>
            </a:r>
          </a:p>
          <a:p>
            <a:pPr lvl="1"/>
            <a:r>
              <a:rPr lang="sv-SE" dirty="0"/>
              <a:t>Vad är ambitionen med målbilden t ex vad som kan finnas på plats HT2025?</a:t>
            </a:r>
          </a:p>
          <a:p>
            <a:r>
              <a:rPr lang="sv-SE" b="1" dirty="0"/>
              <a:t>Nivå 2</a:t>
            </a:r>
            <a:r>
              <a:rPr lang="sv-SE" dirty="0"/>
              <a:t>:</a:t>
            </a:r>
          </a:p>
          <a:p>
            <a:pPr lvl="1"/>
            <a:r>
              <a:rPr lang="sv-SE" dirty="0"/>
              <a:t>Vad ska vyer/funktioner heta?</a:t>
            </a:r>
          </a:p>
          <a:p>
            <a:pPr lvl="1"/>
            <a:r>
              <a:rPr lang="sv-SE" dirty="0"/>
              <a:t>Vilka större funktioner/regler/tekniska förutsättningar behövs?</a:t>
            </a:r>
          </a:p>
          <a:p>
            <a:pPr lvl="1"/>
            <a:r>
              <a:rPr lang="sv-SE" dirty="0"/>
              <a:t>Vilka vyer ska finnas för att man ska kunna utföra funktionerna?</a:t>
            </a:r>
          </a:p>
          <a:p>
            <a:pPr lvl="1"/>
            <a:r>
              <a:rPr lang="sv-SE" dirty="0"/>
              <a:t>Vilka informationsmängder/funktioner hänger ihop i olika vyer?</a:t>
            </a:r>
          </a:p>
          <a:p>
            <a:r>
              <a:rPr lang="sv-SE" b="1" dirty="0"/>
              <a:t>Nivå 3</a:t>
            </a:r>
          </a:p>
          <a:p>
            <a:pPr lvl="1"/>
            <a:r>
              <a:rPr lang="sv-SE" dirty="0"/>
              <a:t>Placering av knappar</a:t>
            </a:r>
          </a:p>
          <a:p>
            <a:pPr lvl="1"/>
            <a:r>
              <a:rPr lang="sv-SE" dirty="0"/>
              <a:t>Färger</a:t>
            </a:r>
          </a:p>
          <a:p>
            <a:pPr lvl="1"/>
            <a:r>
              <a:rPr lang="sv-SE" dirty="0"/>
              <a:t>Sorteringar</a:t>
            </a:r>
          </a:p>
          <a:p>
            <a:pPr lvl="1"/>
            <a:r>
              <a:rPr lang="sv-SE" dirty="0"/>
              <a:t>Detaljerade verksamhetsregler</a:t>
            </a:r>
          </a:p>
          <a:p>
            <a:pPr lvl="1"/>
            <a:r>
              <a:rPr lang="sv-SE" dirty="0"/>
              <a:t>Alternativa scenarion som händer väldigt sällan</a:t>
            </a:r>
          </a:p>
          <a:p>
            <a:pPr lvl="1"/>
            <a:r>
              <a:rPr lang="sv-SE" dirty="0"/>
              <a:t>Snygga funktioner t ex genvägar mm.</a:t>
            </a:r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F9749D37-B410-44C4-A132-99344F1E9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Vårt eget tankesätt när vi arbetar</a:t>
            </a:r>
          </a:p>
        </p:txBody>
      </p:sp>
    </p:spTree>
    <p:extLst>
      <p:ext uri="{BB962C8B-B14F-4D97-AF65-F5344CB8AC3E}">
        <p14:creationId xmlns:p14="http://schemas.microsoft.com/office/powerpoint/2010/main" val="1203239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8E2C5933-C6B7-7F6D-D10D-4D9993148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Vi demar i en prototyp på tematräffen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Ni kommer att få en länk till prototypen så att ni kan testa själva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Skisserna kommer att även finnas med i en separat </a:t>
            </a:r>
            <a:r>
              <a:rPr lang="sv-SE" dirty="0" err="1"/>
              <a:t>powerpoint</a:t>
            </a:r>
            <a:r>
              <a:rPr lang="sv-SE" dirty="0"/>
              <a:t> som ni får i utskicket och även finnas på Ladok.se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E125A858-6CE3-EE71-F40D-D6F0BA44F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Angående skisserna</a:t>
            </a:r>
          </a:p>
        </p:txBody>
      </p:sp>
    </p:spTree>
    <p:extLst>
      <p:ext uri="{BB962C8B-B14F-4D97-AF65-F5344CB8AC3E}">
        <p14:creationId xmlns:p14="http://schemas.microsoft.com/office/powerpoint/2010/main" val="447613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02455706-0A39-428B-AE05-409DF2883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Utbudsomgång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53AB4E68-C5A4-CC4F-8237-BB50C6D4E7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3815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483E6311-9A6C-2953-6C44-D6FFFB4CE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9192" cy="6691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087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AE71504-F1F8-070A-A6E7-6C1C2D49C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”Blå lärosätet” har två institutioner Datavetenskapliga och Matematiska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Varje institution lägger upp de tillfällen de erbjuder i den gemensamma utbudsomgången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Varje institution har ca 30 tillfällen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Lärosätet har enkel process för att ta fram ett utbud och planera sin program</a:t>
            </a:r>
          </a:p>
          <a:p>
            <a:endParaRPr lang="sv-SE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AC59DAA7-B846-B856-0DD6-B870509D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Fiktiva lärosätet ”Blå lärosätet”</a:t>
            </a:r>
          </a:p>
        </p:txBody>
      </p:sp>
    </p:spTree>
    <p:extLst>
      <p:ext uri="{BB962C8B-B14F-4D97-AF65-F5344CB8AC3E}">
        <p14:creationId xmlns:p14="http://schemas.microsoft.com/office/powerpoint/2010/main" val="2579508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6B1B318-854F-068B-EA9C-B503C1297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Central handläggare skapar utbudsomgång för en kommande termin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Institutionshandläggare lägger in alla tillfällen som ska vara med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Granskning av utbudsomgång per institution genomförs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Granskning av utbudsomgång centralt genomförs</a:t>
            </a:r>
          </a:p>
          <a:p>
            <a:pPr marL="228600" indent="-228600">
              <a:buFont typeface="Arial" panose="020B0604020202020204" pitchFamily="34" charset="0"/>
              <a:buChar char="•"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Antagning har kontrollerat </a:t>
            </a:r>
            <a:r>
              <a:rPr kumimoji="0" lang="sv-S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behörigh</a:t>
            </a: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urval, modell och skapar anmälningskoder (tillfälleskoder)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Innehåll i utbudsomgång fastställs/utannonseras</a:t>
            </a:r>
            <a:endParaRPr lang="sv-SE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0A869E66-10AB-28D8-C4DD-E17EEF317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Blå lärosätets tidplan/process</a:t>
            </a:r>
          </a:p>
        </p:txBody>
      </p:sp>
    </p:spTree>
    <p:extLst>
      <p:ext uri="{BB962C8B-B14F-4D97-AF65-F5344CB8AC3E}">
        <p14:creationId xmlns:p14="http://schemas.microsoft.com/office/powerpoint/2010/main" val="3369465535"/>
      </p:ext>
    </p:extLst>
  </p:cSld>
  <p:clrMapOvr>
    <a:masterClrMapping/>
  </p:clrMapOvr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xt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ild och grafi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5a4ba6f9-f531-4f32-9467-398f19e69de4}" enabled="0" method="" siteId="{5a4ba6f9-f531-4f32-9467-398f19e69de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2937</TotalTime>
  <Words>642</Words>
  <Application>Microsoft Office PowerPoint</Application>
  <PresentationFormat>Bredbild</PresentationFormat>
  <Paragraphs>102</Paragraphs>
  <Slides>19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19</vt:i4>
      </vt:variant>
    </vt:vector>
  </HeadingPairs>
  <TitlesOfParts>
    <vt:vector size="24" baseType="lpstr">
      <vt:lpstr>Arial</vt:lpstr>
      <vt:lpstr>Calibri</vt:lpstr>
      <vt:lpstr>Rubriksidor</vt:lpstr>
      <vt:lpstr>Textsidor</vt:lpstr>
      <vt:lpstr>Bild och grafik</vt:lpstr>
      <vt:lpstr>Tematräff 02</vt:lpstr>
      <vt:lpstr>Agenda</vt:lpstr>
      <vt:lpstr>Om arbetssättet med tematräffar och återkoppling</vt:lpstr>
      <vt:lpstr>Vårt eget tankesätt när vi arbetar</vt:lpstr>
      <vt:lpstr>Angående skisserna</vt:lpstr>
      <vt:lpstr>Utbudsomgång</vt:lpstr>
      <vt:lpstr>PowerPoint-presentation</vt:lpstr>
      <vt:lpstr>Fiktiva lärosätet ”Blå lärosätet”</vt:lpstr>
      <vt:lpstr>Blå lärosätets tidplan/process</vt:lpstr>
      <vt:lpstr>Vad är med i tematräff 02 </vt:lpstr>
      <vt:lpstr>Demo utbudsomgång</vt:lpstr>
      <vt:lpstr>Programplanering</vt:lpstr>
      <vt:lpstr>Vad är med i tematräff 02</vt:lpstr>
      <vt:lpstr>Demo Programplanering</vt:lpstr>
      <vt:lpstr>Kort om enkäten om navigation och Att göra-lista</vt:lpstr>
      <vt:lpstr>PowerPoint-presentation</vt:lpstr>
      <vt:lpstr>PowerPoint-presentation</vt:lpstr>
      <vt:lpstr>Enkät för Tematräff 02</vt:lpstr>
      <vt:lpstr>Tack för den här gången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Microsoft Office User</dc:creator>
  <cp:lastModifiedBy>Anders Stenebo</cp:lastModifiedBy>
  <cp:revision>11</cp:revision>
  <dcterms:created xsi:type="dcterms:W3CDTF">2021-02-26T13:28:00Z</dcterms:created>
  <dcterms:modified xsi:type="dcterms:W3CDTF">2023-10-19T10:04:11Z</dcterms:modified>
</cp:coreProperties>
</file>