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4" r:id="rId2"/>
    <p:sldMasterId id="2147483660" r:id="rId3"/>
    <p:sldMasterId id="2147483666" r:id="rId4"/>
  </p:sldMasterIdLst>
  <p:notesMasterIdLst>
    <p:notesMasterId r:id="rId13"/>
  </p:notesMasterIdLst>
  <p:sldIdLst>
    <p:sldId id="257" r:id="rId5"/>
    <p:sldId id="546" r:id="rId6"/>
    <p:sldId id="543" r:id="rId7"/>
    <p:sldId id="552" r:id="rId8"/>
    <p:sldId id="553" r:id="rId9"/>
    <p:sldId id="545" r:id="rId10"/>
    <p:sldId id="551" r:id="rId11"/>
    <p:sldId id="554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FDFF"/>
    <a:srgbClr val="C9FFBF"/>
    <a:srgbClr val="B9FF73"/>
    <a:srgbClr val="80FF6E"/>
    <a:srgbClr val="FFF3B4"/>
    <a:srgbClr val="83B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79D777-9685-8947-91EE-AA149EFAA592}" v="4" dt="2023-09-21T06:28:36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4"/>
    <p:restoredTop sz="94843"/>
  </p:normalViewPr>
  <p:slideViewPr>
    <p:cSldViewPr snapToGrid="0" snapToObjects="1">
      <p:cViewPr varScale="1">
        <p:scale>
          <a:sx n="105" d="100"/>
          <a:sy n="105" d="100"/>
        </p:scale>
        <p:origin x="14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in Zingmark" userId="6cfe7a96-6fa4-4cee-a5c3-deec5dbda72e" providerId="ADAL" clId="{0C7F4A1E-B795-E742-B095-46FD7A353CFF}"/>
    <pc:docChg chg="undo custSel addSld delSld modSld sldOrd">
      <pc:chgData name="Malin Zingmark" userId="6cfe7a96-6fa4-4cee-a5c3-deec5dbda72e" providerId="ADAL" clId="{0C7F4A1E-B795-E742-B095-46FD7A353CFF}" dt="2022-01-28T13:10:27.628" v="1941" actId="20577"/>
      <pc:docMkLst>
        <pc:docMk/>
      </pc:docMkLst>
      <pc:sldChg chg="modSp mod">
        <pc:chgData name="Malin Zingmark" userId="6cfe7a96-6fa4-4cee-a5c3-deec5dbda72e" providerId="ADAL" clId="{0C7F4A1E-B795-E742-B095-46FD7A353CFF}" dt="2022-01-11T13:21:54.733" v="9" actId="20577"/>
        <pc:sldMkLst>
          <pc:docMk/>
          <pc:sldMk cId="922104522" sldId="257"/>
        </pc:sldMkLst>
        <pc:spChg chg="mod">
          <ac:chgData name="Malin Zingmark" userId="6cfe7a96-6fa4-4cee-a5c3-deec5dbda72e" providerId="ADAL" clId="{0C7F4A1E-B795-E742-B095-46FD7A353CFF}" dt="2022-01-11T13:21:54.733" v="9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add del">
        <pc:chgData name="Malin Zingmark" userId="6cfe7a96-6fa4-4cee-a5c3-deec5dbda72e" providerId="ADAL" clId="{0C7F4A1E-B795-E742-B095-46FD7A353CFF}" dt="2022-01-11T13:55:09.904" v="647" actId="2696"/>
        <pc:sldMkLst>
          <pc:docMk/>
          <pc:sldMk cId="4234053692" sldId="435"/>
        </pc:sldMkLst>
      </pc:sldChg>
      <pc:sldChg chg="add del">
        <pc:chgData name="Malin Zingmark" userId="6cfe7a96-6fa4-4cee-a5c3-deec5dbda72e" providerId="ADAL" clId="{0C7F4A1E-B795-E742-B095-46FD7A353CFF}" dt="2022-01-11T13:55:24.441" v="650" actId="2696"/>
        <pc:sldMkLst>
          <pc:docMk/>
          <pc:sldMk cId="518149267" sldId="436"/>
        </pc:sldMkLst>
      </pc:sldChg>
      <pc:sldChg chg="add del">
        <pc:chgData name="Malin Zingmark" userId="6cfe7a96-6fa4-4cee-a5c3-deec5dbda72e" providerId="ADAL" clId="{0C7F4A1E-B795-E742-B095-46FD7A353CFF}" dt="2022-01-11T13:55:38.563" v="653" actId="2696"/>
        <pc:sldMkLst>
          <pc:docMk/>
          <pc:sldMk cId="2744814609" sldId="454"/>
        </pc:sldMkLst>
      </pc:sldChg>
      <pc:sldChg chg="modSp mod">
        <pc:chgData name="Malin Zingmark" userId="6cfe7a96-6fa4-4cee-a5c3-deec5dbda72e" providerId="ADAL" clId="{0C7F4A1E-B795-E742-B095-46FD7A353CFF}" dt="2022-01-18T13:04:26.142" v="751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0C7F4A1E-B795-E742-B095-46FD7A353CFF}" dt="2022-01-18T13:04:26.142" v="751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modSp add mod">
        <pc:chgData name="Malin Zingmark" userId="6cfe7a96-6fa4-4cee-a5c3-deec5dbda72e" providerId="ADAL" clId="{0C7F4A1E-B795-E742-B095-46FD7A353CFF}" dt="2022-01-27T07:24:58.029" v="1874" actId="1076"/>
        <pc:sldMkLst>
          <pc:docMk/>
          <pc:sldMk cId="3033589431" sldId="480"/>
        </pc:sldMkLst>
        <pc:spChg chg="mod">
          <ac:chgData name="Malin Zingmark" userId="6cfe7a96-6fa4-4cee-a5c3-deec5dbda72e" providerId="ADAL" clId="{0C7F4A1E-B795-E742-B095-46FD7A353CFF}" dt="2022-01-11T13:43:23.784" v="480" actId="20577"/>
          <ac:spMkLst>
            <pc:docMk/>
            <pc:sldMk cId="3033589431" sldId="480"/>
            <ac:spMk id="3" creationId="{9EE2206B-12A6-B345-B1E0-A2FA1319A710}"/>
          </ac:spMkLst>
        </pc:spChg>
        <pc:graphicFrameChg chg="mod modGraphic">
          <ac:chgData name="Malin Zingmark" userId="6cfe7a96-6fa4-4cee-a5c3-deec5dbda72e" providerId="ADAL" clId="{0C7F4A1E-B795-E742-B095-46FD7A353CFF}" dt="2022-01-27T07:24:13.659" v="1870" actId="20577"/>
          <ac:graphicFrameMkLst>
            <pc:docMk/>
            <pc:sldMk cId="3033589431" sldId="480"/>
            <ac:graphicFrameMk id="6" creationId="{DF826449-1012-5241-B16A-34FAC30B5530}"/>
          </ac:graphicFrameMkLst>
        </pc:graphicFrameChg>
        <pc:graphicFrameChg chg="mod modGraphic">
          <ac:chgData name="Malin Zingmark" userId="6cfe7a96-6fa4-4cee-a5c3-deec5dbda72e" providerId="ADAL" clId="{0C7F4A1E-B795-E742-B095-46FD7A353CFF}" dt="2022-01-27T07:24:58.029" v="1874" actId="1076"/>
          <ac:graphicFrameMkLst>
            <pc:docMk/>
            <pc:sldMk cId="3033589431" sldId="480"/>
            <ac:graphicFrameMk id="7" creationId="{143AB7BF-6EB5-3245-B382-6CC5F3E66EEE}"/>
          </ac:graphicFrameMkLst>
        </pc:graphicFrameChg>
      </pc:sldChg>
      <pc:sldChg chg="modSp mod">
        <pc:chgData name="Malin Zingmark" userId="6cfe7a96-6fa4-4cee-a5c3-deec5dbda72e" providerId="ADAL" clId="{0C7F4A1E-B795-E742-B095-46FD7A353CFF}" dt="2022-01-27T07:20:29.388" v="1785" actId="20577"/>
        <pc:sldMkLst>
          <pc:docMk/>
          <pc:sldMk cId="4263893837" sldId="486"/>
        </pc:sldMkLst>
        <pc:spChg chg="mod">
          <ac:chgData name="Malin Zingmark" userId="6cfe7a96-6fa4-4cee-a5c3-deec5dbda72e" providerId="ADAL" clId="{0C7F4A1E-B795-E742-B095-46FD7A353CFF}" dt="2022-01-27T07:20:29.388" v="1785" actId="20577"/>
          <ac:spMkLst>
            <pc:docMk/>
            <pc:sldMk cId="4263893837" sldId="486"/>
            <ac:spMk id="2" creationId="{33551ACE-7A0A-5741-AE5C-30121D5CA73A}"/>
          </ac:spMkLst>
        </pc:spChg>
        <pc:spChg chg="mod">
          <ac:chgData name="Malin Zingmark" userId="6cfe7a96-6fa4-4cee-a5c3-deec5dbda72e" providerId="ADAL" clId="{0C7F4A1E-B795-E742-B095-46FD7A353CFF}" dt="2022-01-11T13:23:01.836" v="70" actId="20577"/>
          <ac:spMkLst>
            <pc:docMk/>
            <pc:sldMk cId="4263893837" sldId="486"/>
            <ac:spMk id="3" creationId="{0481047D-2CCC-3F49-8745-D470A9834BB4}"/>
          </ac:spMkLst>
        </pc:spChg>
      </pc:sldChg>
      <pc:sldChg chg="del">
        <pc:chgData name="Malin Zingmark" userId="6cfe7a96-6fa4-4cee-a5c3-deec5dbda72e" providerId="ADAL" clId="{0C7F4A1E-B795-E742-B095-46FD7A353CFF}" dt="2022-01-11T13:22:43.757" v="56" actId="2696"/>
        <pc:sldMkLst>
          <pc:docMk/>
          <pc:sldMk cId="831000566" sldId="488"/>
        </pc:sldMkLst>
      </pc:sldChg>
      <pc:sldChg chg="modSp mod ord">
        <pc:chgData name="Malin Zingmark" userId="6cfe7a96-6fa4-4cee-a5c3-deec5dbda72e" providerId="ADAL" clId="{0C7F4A1E-B795-E742-B095-46FD7A353CFF}" dt="2022-01-25T14:27:13.384" v="1679" actId="20577"/>
        <pc:sldMkLst>
          <pc:docMk/>
          <pc:sldMk cId="3490273147" sldId="496"/>
        </pc:sldMkLst>
        <pc:spChg chg="mod">
          <ac:chgData name="Malin Zingmark" userId="6cfe7a96-6fa4-4cee-a5c3-deec5dbda72e" providerId="ADAL" clId="{0C7F4A1E-B795-E742-B095-46FD7A353CFF}" dt="2022-01-25T14:27:13.384" v="1679" actId="20577"/>
          <ac:spMkLst>
            <pc:docMk/>
            <pc:sldMk cId="3490273147" sldId="496"/>
            <ac:spMk id="2" creationId="{C0B64FBC-8D75-D44E-A576-A6C7BC843AC8}"/>
          </ac:spMkLst>
        </pc:spChg>
      </pc:sldChg>
      <pc:sldChg chg="del">
        <pc:chgData name="Malin Zingmark" userId="6cfe7a96-6fa4-4cee-a5c3-deec5dbda72e" providerId="ADAL" clId="{0C7F4A1E-B795-E742-B095-46FD7A353CFF}" dt="2022-01-11T13:22:48.925" v="57" actId="2696"/>
        <pc:sldMkLst>
          <pc:docMk/>
          <pc:sldMk cId="2863674723" sldId="505"/>
        </pc:sldMkLst>
      </pc:sldChg>
      <pc:sldChg chg="modSp mod">
        <pc:chgData name="Malin Zingmark" userId="6cfe7a96-6fa4-4cee-a5c3-deec5dbda72e" providerId="ADAL" clId="{0C7F4A1E-B795-E742-B095-46FD7A353CFF}" dt="2022-01-18T13:26:46.564" v="1020" actId="20577"/>
        <pc:sldMkLst>
          <pc:docMk/>
          <pc:sldMk cId="3152741839" sldId="513"/>
        </pc:sldMkLst>
        <pc:spChg chg="mod">
          <ac:chgData name="Malin Zingmark" userId="6cfe7a96-6fa4-4cee-a5c3-deec5dbda72e" providerId="ADAL" clId="{0C7F4A1E-B795-E742-B095-46FD7A353CFF}" dt="2022-01-18T13:26:46.564" v="1020" actId="20577"/>
          <ac:spMkLst>
            <pc:docMk/>
            <pc:sldMk cId="3152741839" sldId="513"/>
            <ac:spMk id="2" creationId="{05668B1E-CBAC-F548-BF0D-BBDA82480508}"/>
          </ac:spMkLst>
        </pc:spChg>
        <pc:spChg chg="mod">
          <ac:chgData name="Malin Zingmark" userId="6cfe7a96-6fa4-4cee-a5c3-deec5dbda72e" providerId="ADAL" clId="{0C7F4A1E-B795-E742-B095-46FD7A353CFF}" dt="2022-01-11T13:53:22.137" v="633" actId="20577"/>
          <ac:spMkLst>
            <pc:docMk/>
            <pc:sldMk cId="3152741839" sldId="513"/>
            <ac:spMk id="4" creationId="{C668FCD5-FC13-FA46-AD1D-544F4243FB52}"/>
          </ac:spMkLst>
        </pc:spChg>
      </pc:sldChg>
      <pc:sldChg chg="addSp delSp modSp mod">
        <pc:chgData name="Malin Zingmark" userId="6cfe7a96-6fa4-4cee-a5c3-deec5dbda72e" providerId="ADAL" clId="{0C7F4A1E-B795-E742-B095-46FD7A353CFF}" dt="2022-01-27T12:27:22.058" v="1930" actId="20577"/>
        <pc:sldMkLst>
          <pc:docMk/>
          <pc:sldMk cId="4179106133" sldId="514"/>
        </pc:sldMkLst>
        <pc:spChg chg="mod">
          <ac:chgData name="Malin Zingmark" userId="6cfe7a96-6fa4-4cee-a5c3-deec5dbda72e" providerId="ADAL" clId="{0C7F4A1E-B795-E742-B095-46FD7A353CFF}" dt="2022-01-27T12:27:22.058" v="1930" actId="20577"/>
          <ac:spMkLst>
            <pc:docMk/>
            <pc:sldMk cId="4179106133" sldId="514"/>
            <ac:spMk id="2" creationId="{AE60D621-4EF8-D745-B0B6-2E0BC752D590}"/>
          </ac:spMkLst>
        </pc:spChg>
        <pc:spChg chg="add del mod">
          <ac:chgData name="Malin Zingmark" userId="6cfe7a96-6fa4-4cee-a5c3-deec5dbda72e" providerId="ADAL" clId="{0C7F4A1E-B795-E742-B095-46FD7A353CFF}" dt="2022-01-19T13:14:41.832" v="1479" actId="478"/>
          <ac:spMkLst>
            <pc:docMk/>
            <pc:sldMk cId="4179106133" sldId="514"/>
            <ac:spMk id="4" creationId="{F0EB9781-DC65-5A43-9753-94B5ADB95D1D}"/>
          </ac:spMkLst>
        </pc:spChg>
        <pc:picChg chg="add mod">
          <ac:chgData name="Malin Zingmark" userId="6cfe7a96-6fa4-4cee-a5c3-deec5dbda72e" providerId="ADAL" clId="{0C7F4A1E-B795-E742-B095-46FD7A353CFF}" dt="2022-01-27T07:20:55.633" v="1787" actId="1076"/>
          <ac:picMkLst>
            <pc:docMk/>
            <pc:sldMk cId="4179106133" sldId="514"/>
            <ac:picMk id="1026" creationId="{8BE45FB1-BA82-2D4E-B156-DA34329C4F66}"/>
          </ac:picMkLst>
        </pc:picChg>
      </pc:sldChg>
      <pc:sldChg chg="modSp add mod">
        <pc:chgData name="Malin Zingmark" userId="6cfe7a96-6fa4-4cee-a5c3-deec5dbda72e" providerId="ADAL" clId="{0C7F4A1E-B795-E742-B095-46FD7A353CFF}" dt="2022-01-27T07:19:34.112" v="1772" actId="115"/>
        <pc:sldMkLst>
          <pc:docMk/>
          <pc:sldMk cId="779197360" sldId="515"/>
        </pc:sldMkLst>
        <pc:spChg chg="mod">
          <ac:chgData name="Malin Zingmark" userId="6cfe7a96-6fa4-4cee-a5c3-deec5dbda72e" providerId="ADAL" clId="{0C7F4A1E-B795-E742-B095-46FD7A353CFF}" dt="2022-01-27T07:19:34.112" v="1772" actId="115"/>
          <ac:spMkLst>
            <pc:docMk/>
            <pc:sldMk cId="779197360" sldId="515"/>
            <ac:spMk id="2" creationId="{AE60D621-4EF8-D745-B0B6-2E0BC752D590}"/>
          </ac:spMkLst>
        </pc:spChg>
        <pc:spChg chg="mod">
          <ac:chgData name="Malin Zingmark" userId="6cfe7a96-6fa4-4cee-a5c3-deec5dbda72e" providerId="ADAL" clId="{0C7F4A1E-B795-E742-B095-46FD7A353CFF}" dt="2022-01-11T13:40:11.245" v="313" actId="20577"/>
          <ac:spMkLst>
            <pc:docMk/>
            <pc:sldMk cId="779197360" sldId="515"/>
            <ac:spMk id="3" creationId="{D91E9E5A-D633-2A4C-8097-6B4099368475}"/>
          </ac:spMkLst>
        </pc:spChg>
      </pc:sldChg>
      <pc:sldChg chg="add del">
        <pc:chgData name="Malin Zingmark" userId="6cfe7a96-6fa4-4cee-a5c3-deec5dbda72e" providerId="ADAL" clId="{0C7F4A1E-B795-E742-B095-46FD7A353CFF}" dt="2022-01-11T13:43:17.827" v="476" actId="2696"/>
        <pc:sldMkLst>
          <pc:docMk/>
          <pc:sldMk cId="2744781985" sldId="516"/>
        </pc:sldMkLst>
      </pc:sldChg>
      <pc:sldChg chg="modSp new mod">
        <pc:chgData name="Malin Zingmark" userId="6cfe7a96-6fa4-4cee-a5c3-deec5dbda72e" providerId="ADAL" clId="{0C7F4A1E-B795-E742-B095-46FD7A353CFF}" dt="2022-01-18T13:28:03.478" v="1030" actId="20577"/>
        <pc:sldMkLst>
          <pc:docMk/>
          <pc:sldMk cId="4026053343" sldId="516"/>
        </pc:sldMkLst>
        <pc:spChg chg="mod">
          <ac:chgData name="Malin Zingmark" userId="6cfe7a96-6fa4-4cee-a5c3-deec5dbda72e" providerId="ADAL" clId="{0C7F4A1E-B795-E742-B095-46FD7A353CFF}" dt="2022-01-11T13:55:07.265" v="646"/>
          <ac:spMkLst>
            <pc:docMk/>
            <pc:sldMk cId="4026053343" sldId="516"/>
            <ac:spMk id="2" creationId="{5A8A9C93-7E11-A949-899C-AE5C2E8305F4}"/>
          </ac:spMkLst>
        </pc:spChg>
        <pc:spChg chg="mod">
          <ac:chgData name="Malin Zingmark" userId="6cfe7a96-6fa4-4cee-a5c3-deec5dbda72e" providerId="ADAL" clId="{0C7F4A1E-B795-E742-B095-46FD7A353CFF}" dt="2022-01-18T13:28:03.478" v="1030" actId="20577"/>
          <ac:spMkLst>
            <pc:docMk/>
            <pc:sldMk cId="4026053343" sldId="516"/>
            <ac:spMk id="3" creationId="{939478DC-8BBB-5E46-9CC1-F1717A0EF0A4}"/>
          </ac:spMkLst>
        </pc:spChg>
      </pc:sldChg>
      <pc:sldChg chg="modSp add mod">
        <pc:chgData name="Malin Zingmark" userId="6cfe7a96-6fa4-4cee-a5c3-deec5dbda72e" providerId="ADAL" clId="{0C7F4A1E-B795-E742-B095-46FD7A353CFF}" dt="2022-01-27T08:13:50.657" v="1893" actId="20577"/>
        <pc:sldMkLst>
          <pc:docMk/>
          <pc:sldMk cId="339328136" sldId="517"/>
        </pc:sldMkLst>
        <pc:spChg chg="mod">
          <ac:chgData name="Malin Zingmark" userId="6cfe7a96-6fa4-4cee-a5c3-deec5dbda72e" providerId="ADAL" clId="{0C7F4A1E-B795-E742-B095-46FD7A353CFF}" dt="2022-01-27T08:13:50.657" v="1893" actId="20577"/>
          <ac:spMkLst>
            <pc:docMk/>
            <pc:sldMk cId="339328136" sldId="517"/>
            <ac:spMk id="2" creationId="{5A8A9C93-7E11-A949-899C-AE5C2E8305F4}"/>
          </ac:spMkLst>
        </pc:spChg>
        <pc:spChg chg="mod">
          <ac:chgData name="Malin Zingmark" userId="6cfe7a96-6fa4-4cee-a5c3-deec5dbda72e" providerId="ADAL" clId="{0C7F4A1E-B795-E742-B095-46FD7A353CFF}" dt="2022-01-11T13:55:15.725" v="648"/>
          <ac:spMkLst>
            <pc:docMk/>
            <pc:sldMk cId="339328136" sldId="517"/>
            <ac:spMk id="3" creationId="{939478DC-8BBB-5E46-9CC1-F1717A0EF0A4}"/>
          </ac:spMkLst>
        </pc:spChg>
      </pc:sldChg>
      <pc:sldChg chg="addSp modSp add mod">
        <pc:chgData name="Malin Zingmark" userId="6cfe7a96-6fa4-4cee-a5c3-deec5dbda72e" providerId="ADAL" clId="{0C7F4A1E-B795-E742-B095-46FD7A353CFF}" dt="2022-01-11T13:55:53.812" v="668" actId="20577"/>
        <pc:sldMkLst>
          <pc:docMk/>
          <pc:sldMk cId="541872041" sldId="518"/>
        </pc:sldMkLst>
        <pc:spChg chg="mod">
          <ac:chgData name="Malin Zingmark" userId="6cfe7a96-6fa4-4cee-a5c3-deec5dbda72e" providerId="ADAL" clId="{0C7F4A1E-B795-E742-B095-46FD7A353CFF}" dt="2022-01-11T13:55:48.038" v="655"/>
          <ac:spMkLst>
            <pc:docMk/>
            <pc:sldMk cId="541872041" sldId="518"/>
            <ac:spMk id="2" creationId="{5A8A9C93-7E11-A949-899C-AE5C2E8305F4}"/>
          </ac:spMkLst>
        </pc:spChg>
        <pc:spChg chg="mod">
          <ac:chgData name="Malin Zingmark" userId="6cfe7a96-6fa4-4cee-a5c3-deec5dbda72e" providerId="ADAL" clId="{0C7F4A1E-B795-E742-B095-46FD7A353CFF}" dt="2022-01-11T13:55:53.812" v="668" actId="20577"/>
          <ac:spMkLst>
            <pc:docMk/>
            <pc:sldMk cId="541872041" sldId="518"/>
            <ac:spMk id="3" creationId="{939478DC-8BBB-5E46-9CC1-F1717A0EF0A4}"/>
          </ac:spMkLst>
        </pc:spChg>
        <pc:spChg chg="add mod">
          <ac:chgData name="Malin Zingmark" userId="6cfe7a96-6fa4-4cee-a5c3-deec5dbda72e" providerId="ADAL" clId="{0C7F4A1E-B795-E742-B095-46FD7A353CFF}" dt="2022-01-11T13:55:46.093" v="654" actId="21"/>
          <ac:spMkLst>
            <pc:docMk/>
            <pc:sldMk cId="541872041" sldId="518"/>
            <ac:spMk id="4" creationId="{F6F394E4-B3FD-C64A-937E-3FF80DD3C0CE}"/>
          </ac:spMkLst>
        </pc:spChg>
      </pc:sldChg>
      <pc:sldChg chg="addSp delSp modSp add mod">
        <pc:chgData name="Malin Zingmark" userId="6cfe7a96-6fa4-4cee-a5c3-deec5dbda72e" providerId="ADAL" clId="{0C7F4A1E-B795-E742-B095-46FD7A353CFF}" dt="2022-01-11T13:56:43.405" v="729" actId="1076"/>
        <pc:sldMkLst>
          <pc:docMk/>
          <pc:sldMk cId="3104146091" sldId="519"/>
        </pc:sldMkLst>
        <pc:spChg chg="del">
          <ac:chgData name="Malin Zingmark" userId="6cfe7a96-6fa4-4cee-a5c3-deec5dbda72e" providerId="ADAL" clId="{0C7F4A1E-B795-E742-B095-46FD7A353CFF}" dt="2022-01-11T13:56:33.048" v="726" actId="478"/>
          <ac:spMkLst>
            <pc:docMk/>
            <pc:sldMk cId="3104146091" sldId="519"/>
            <ac:spMk id="2" creationId="{5A8A9C93-7E11-A949-899C-AE5C2E8305F4}"/>
          </ac:spMkLst>
        </pc:spChg>
        <pc:spChg chg="mod">
          <ac:chgData name="Malin Zingmark" userId="6cfe7a96-6fa4-4cee-a5c3-deec5dbda72e" providerId="ADAL" clId="{0C7F4A1E-B795-E742-B095-46FD7A353CFF}" dt="2022-01-11T13:56:43.405" v="729" actId="1076"/>
          <ac:spMkLst>
            <pc:docMk/>
            <pc:sldMk cId="3104146091" sldId="519"/>
            <ac:spMk id="3" creationId="{939478DC-8BBB-5E46-9CC1-F1717A0EF0A4}"/>
          </ac:spMkLst>
        </pc:spChg>
        <pc:spChg chg="add del mod">
          <ac:chgData name="Malin Zingmark" userId="6cfe7a96-6fa4-4cee-a5c3-deec5dbda72e" providerId="ADAL" clId="{0C7F4A1E-B795-E742-B095-46FD7A353CFF}" dt="2022-01-11T13:56:36.551" v="727" actId="478"/>
          <ac:spMkLst>
            <pc:docMk/>
            <pc:sldMk cId="3104146091" sldId="519"/>
            <ac:spMk id="6" creationId="{CB5FE888-5D59-0A4A-9643-9E8D072B12E6}"/>
          </ac:spMkLst>
        </pc:spChg>
      </pc:sldChg>
      <pc:sldChg chg="modSp add mod">
        <pc:chgData name="Malin Zingmark" userId="6cfe7a96-6fa4-4cee-a5c3-deec5dbda72e" providerId="ADAL" clId="{0C7F4A1E-B795-E742-B095-46FD7A353CFF}" dt="2022-01-28T13:10:27.628" v="1941" actId="20577"/>
        <pc:sldMkLst>
          <pc:docMk/>
          <pc:sldMk cId="158852546" sldId="520"/>
        </pc:sldMkLst>
        <pc:spChg chg="mod">
          <ac:chgData name="Malin Zingmark" userId="6cfe7a96-6fa4-4cee-a5c3-deec5dbda72e" providerId="ADAL" clId="{0C7F4A1E-B795-E742-B095-46FD7A353CFF}" dt="2022-01-28T13:10:27.628" v="1941" actId="20577"/>
          <ac:spMkLst>
            <pc:docMk/>
            <pc:sldMk cId="158852546" sldId="520"/>
            <ac:spMk id="2" creationId="{C0B64FBC-8D75-D44E-A576-A6C7BC843AC8}"/>
          </ac:spMkLst>
        </pc:spChg>
        <pc:spChg chg="mod">
          <ac:chgData name="Malin Zingmark" userId="6cfe7a96-6fa4-4cee-a5c3-deec5dbda72e" providerId="ADAL" clId="{0C7F4A1E-B795-E742-B095-46FD7A353CFF}" dt="2022-01-18T13:11:22.567" v="801" actId="20577"/>
          <ac:spMkLst>
            <pc:docMk/>
            <pc:sldMk cId="158852546" sldId="520"/>
            <ac:spMk id="3" creationId="{9EE2206B-12A6-B345-B1E0-A2FA1319A710}"/>
          </ac:spMkLst>
        </pc:spChg>
      </pc:sldChg>
      <pc:sldMasterChg chg="delSldLayout">
        <pc:chgData name="Malin Zingmark" userId="6cfe7a96-6fa4-4cee-a5c3-deec5dbda72e" providerId="ADAL" clId="{0C7F4A1E-B795-E742-B095-46FD7A353CFF}" dt="2022-01-11T13:55:38.563" v="653" actId="2696"/>
        <pc:sldMasterMkLst>
          <pc:docMk/>
          <pc:sldMasterMk cId="3303198017" sldId="2147483648"/>
        </pc:sldMasterMkLst>
        <pc:sldLayoutChg chg="del">
          <pc:chgData name="Malin Zingmark" userId="6cfe7a96-6fa4-4cee-a5c3-deec5dbda72e" providerId="ADAL" clId="{0C7F4A1E-B795-E742-B095-46FD7A353CFF}" dt="2022-01-11T13:55:38.563" v="653" actId="2696"/>
          <pc:sldLayoutMkLst>
            <pc:docMk/>
            <pc:sldMasterMk cId="3303198017" sldId="2147483648"/>
            <pc:sldLayoutMk cId="1543560714" sldId="2147483669"/>
          </pc:sldLayoutMkLst>
        </pc:sldLayoutChg>
      </pc:sldMasterChg>
    </pc:docChg>
  </pc:docChgLst>
  <pc:docChgLst>
    <pc:chgData name="Malin Zingmark" userId="ba79573e-aab6-48cb-a93c-f2ed2a296621" providerId="ADAL" clId="{4779D777-9685-8947-91EE-AA149EFAA592}"/>
    <pc:docChg chg="undo custSel addSld delSld modSld">
      <pc:chgData name="Malin Zingmark" userId="ba79573e-aab6-48cb-a93c-f2ed2a296621" providerId="ADAL" clId="{4779D777-9685-8947-91EE-AA149EFAA592}" dt="2023-09-21T06:29:00.734" v="409" actId="478"/>
      <pc:docMkLst>
        <pc:docMk/>
      </pc:docMkLst>
      <pc:sldChg chg="addSp delSp modSp mod">
        <pc:chgData name="Malin Zingmark" userId="ba79573e-aab6-48cb-a93c-f2ed2a296621" providerId="ADAL" clId="{4779D777-9685-8947-91EE-AA149EFAA592}" dt="2023-09-21T06:29:00.734" v="409" actId="478"/>
        <pc:sldMkLst>
          <pc:docMk/>
          <pc:sldMk cId="3174199135" sldId="543"/>
        </pc:sldMkLst>
        <pc:spChg chg="add mod">
          <ac:chgData name="Malin Zingmark" userId="ba79573e-aab6-48cb-a93c-f2ed2a296621" providerId="ADAL" clId="{4779D777-9685-8947-91EE-AA149EFAA592}" dt="2023-09-21T06:28:56.808" v="408" actId="20577"/>
          <ac:spMkLst>
            <pc:docMk/>
            <pc:sldMk cId="3174199135" sldId="543"/>
            <ac:spMk id="2" creationId="{9FA3A7E4-8D94-FADA-2FE4-8895BFAC1F99}"/>
          </ac:spMkLst>
        </pc:spChg>
        <pc:spChg chg="del">
          <ac:chgData name="Malin Zingmark" userId="ba79573e-aab6-48cb-a93c-f2ed2a296621" providerId="ADAL" clId="{4779D777-9685-8947-91EE-AA149EFAA592}" dt="2023-09-21T06:29:00.734" v="409" actId="478"/>
          <ac:spMkLst>
            <pc:docMk/>
            <pc:sldMk cId="3174199135" sldId="543"/>
            <ac:spMk id="4" creationId="{C5D448BE-3DAC-02C5-D270-22D365DD3BBE}"/>
          </ac:spMkLst>
        </pc:spChg>
      </pc:sldChg>
      <pc:sldChg chg="modSp del mod">
        <pc:chgData name="Malin Zingmark" userId="ba79573e-aab6-48cb-a93c-f2ed2a296621" providerId="ADAL" clId="{4779D777-9685-8947-91EE-AA149EFAA592}" dt="2023-09-20T09:32:40.360" v="5" actId="2696"/>
        <pc:sldMkLst>
          <pc:docMk/>
          <pc:sldMk cId="876711146" sldId="549"/>
        </pc:sldMkLst>
        <pc:spChg chg="mod">
          <ac:chgData name="Malin Zingmark" userId="ba79573e-aab6-48cb-a93c-f2ed2a296621" providerId="ADAL" clId="{4779D777-9685-8947-91EE-AA149EFAA592}" dt="2023-09-20T08:50:16.567" v="1" actId="20577"/>
          <ac:spMkLst>
            <pc:docMk/>
            <pc:sldMk cId="876711146" sldId="549"/>
            <ac:spMk id="59" creationId="{A0437D2C-EF6A-803E-6E13-CE6852F4680C}"/>
          </ac:spMkLst>
        </pc:spChg>
      </pc:sldChg>
      <pc:sldChg chg="modSp del mod">
        <pc:chgData name="Malin Zingmark" userId="ba79573e-aab6-48cb-a93c-f2ed2a296621" providerId="ADAL" clId="{4779D777-9685-8947-91EE-AA149EFAA592}" dt="2023-09-20T09:32:41.209" v="6" actId="2696"/>
        <pc:sldMkLst>
          <pc:docMk/>
          <pc:sldMk cId="2653180220" sldId="550"/>
        </pc:sldMkLst>
        <pc:spChg chg="mod">
          <ac:chgData name="Malin Zingmark" userId="ba79573e-aab6-48cb-a93c-f2ed2a296621" providerId="ADAL" clId="{4779D777-9685-8947-91EE-AA149EFAA592}" dt="2023-09-20T08:50:21.363" v="3" actId="20577"/>
          <ac:spMkLst>
            <pc:docMk/>
            <pc:sldMk cId="2653180220" sldId="550"/>
            <ac:spMk id="54" creationId="{6A13B4E6-4786-E220-1345-B18AA9596F1D}"/>
          </ac:spMkLst>
        </pc:spChg>
      </pc:sldChg>
      <pc:sldChg chg="modSp mod">
        <pc:chgData name="Malin Zingmark" userId="ba79573e-aab6-48cb-a93c-f2ed2a296621" providerId="ADAL" clId="{4779D777-9685-8947-91EE-AA149EFAA592}" dt="2023-09-20T12:57:06.727" v="12" actId="20577"/>
        <pc:sldMkLst>
          <pc:docMk/>
          <pc:sldMk cId="3016593569" sldId="551"/>
        </pc:sldMkLst>
        <pc:spChg chg="mod">
          <ac:chgData name="Malin Zingmark" userId="ba79573e-aab6-48cb-a93c-f2ed2a296621" providerId="ADAL" clId="{4779D777-9685-8947-91EE-AA149EFAA592}" dt="2023-09-20T12:57:06.727" v="12" actId="20577"/>
          <ac:spMkLst>
            <pc:docMk/>
            <pc:sldMk cId="3016593569" sldId="551"/>
            <ac:spMk id="3" creationId="{00000000-0000-0000-0000-000000000000}"/>
          </ac:spMkLst>
        </pc:spChg>
      </pc:sldChg>
      <pc:sldChg chg="modSp add mod">
        <pc:chgData name="Malin Zingmark" userId="ba79573e-aab6-48cb-a93c-f2ed2a296621" providerId="ADAL" clId="{4779D777-9685-8947-91EE-AA149EFAA592}" dt="2023-09-21T06:28:32.105" v="358" actId="1076"/>
        <pc:sldMkLst>
          <pc:docMk/>
          <pc:sldMk cId="2682867600" sldId="552"/>
        </pc:sldMkLst>
        <pc:spChg chg="mod">
          <ac:chgData name="Malin Zingmark" userId="ba79573e-aab6-48cb-a93c-f2ed2a296621" providerId="ADAL" clId="{4779D777-9685-8947-91EE-AA149EFAA592}" dt="2023-09-21T06:28:32.105" v="358" actId="1076"/>
          <ac:spMkLst>
            <pc:docMk/>
            <pc:sldMk cId="2682867600" sldId="552"/>
            <ac:spMk id="4" creationId="{C5D448BE-3DAC-02C5-D270-22D365DD3BBE}"/>
          </ac:spMkLst>
        </pc:spChg>
        <pc:spChg chg="mod">
          <ac:chgData name="Malin Zingmark" userId="ba79573e-aab6-48cb-a93c-f2ed2a296621" providerId="ADAL" clId="{4779D777-9685-8947-91EE-AA149EFAA592}" dt="2023-09-20T09:33:09.237" v="7" actId="1076"/>
          <ac:spMkLst>
            <pc:docMk/>
            <pc:sldMk cId="2682867600" sldId="552"/>
            <ac:spMk id="48" creationId="{44EBC033-06F1-29BB-3A78-B354F34E6031}"/>
          </ac:spMkLst>
        </pc:spChg>
        <pc:spChg chg="mod">
          <ac:chgData name="Malin Zingmark" userId="ba79573e-aab6-48cb-a93c-f2ed2a296621" providerId="ADAL" clId="{4779D777-9685-8947-91EE-AA149EFAA592}" dt="2023-09-20T09:33:09.237" v="7" actId="1076"/>
          <ac:spMkLst>
            <pc:docMk/>
            <pc:sldMk cId="2682867600" sldId="552"/>
            <ac:spMk id="49" creationId="{248A6F71-018E-D73C-1AC0-40E31434C16F}"/>
          </ac:spMkLst>
        </pc:spChg>
        <pc:spChg chg="mod">
          <ac:chgData name="Malin Zingmark" userId="ba79573e-aab6-48cb-a93c-f2ed2a296621" providerId="ADAL" clId="{4779D777-9685-8947-91EE-AA149EFAA592}" dt="2023-09-20T09:33:09.237" v="7" actId="1076"/>
          <ac:spMkLst>
            <pc:docMk/>
            <pc:sldMk cId="2682867600" sldId="552"/>
            <ac:spMk id="50" creationId="{17703D44-A035-9537-DD8D-2B9057D06E59}"/>
          </ac:spMkLst>
        </pc:spChg>
        <pc:spChg chg="mod">
          <ac:chgData name="Malin Zingmark" userId="ba79573e-aab6-48cb-a93c-f2ed2a296621" providerId="ADAL" clId="{4779D777-9685-8947-91EE-AA149EFAA592}" dt="2023-09-20T09:33:09.237" v="7" actId="1076"/>
          <ac:spMkLst>
            <pc:docMk/>
            <pc:sldMk cId="2682867600" sldId="552"/>
            <ac:spMk id="51" creationId="{12D72A5A-6FD6-11D1-7BD9-4D3061048505}"/>
          </ac:spMkLst>
        </pc:spChg>
        <pc:spChg chg="mod">
          <ac:chgData name="Malin Zingmark" userId="ba79573e-aab6-48cb-a93c-f2ed2a296621" providerId="ADAL" clId="{4779D777-9685-8947-91EE-AA149EFAA592}" dt="2023-09-20T09:33:09.237" v="7" actId="1076"/>
          <ac:spMkLst>
            <pc:docMk/>
            <pc:sldMk cId="2682867600" sldId="552"/>
            <ac:spMk id="52" creationId="{D0281847-565B-A94B-E6D0-A0AE26D59886}"/>
          </ac:spMkLst>
        </pc:spChg>
        <pc:spChg chg="mod">
          <ac:chgData name="Malin Zingmark" userId="ba79573e-aab6-48cb-a93c-f2ed2a296621" providerId="ADAL" clId="{4779D777-9685-8947-91EE-AA149EFAA592}" dt="2023-09-20T09:33:09.237" v="7" actId="1076"/>
          <ac:spMkLst>
            <pc:docMk/>
            <pc:sldMk cId="2682867600" sldId="552"/>
            <ac:spMk id="53" creationId="{39D77CCD-5A9E-82D1-9477-E3A83226068D}"/>
          </ac:spMkLst>
        </pc:spChg>
        <pc:spChg chg="mod">
          <ac:chgData name="Malin Zingmark" userId="ba79573e-aab6-48cb-a93c-f2ed2a296621" providerId="ADAL" clId="{4779D777-9685-8947-91EE-AA149EFAA592}" dt="2023-09-20T09:33:09.237" v="7" actId="1076"/>
          <ac:spMkLst>
            <pc:docMk/>
            <pc:sldMk cId="2682867600" sldId="552"/>
            <ac:spMk id="54" creationId="{49DA3646-5985-F879-23E9-48CA579DC01F}"/>
          </ac:spMkLst>
        </pc:spChg>
        <pc:spChg chg="mod">
          <ac:chgData name="Malin Zingmark" userId="ba79573e-aab6-48cb-a93c-f2ed2a296621" providerId="ADAL" clId="{4779D777-9685-8947-91EE-AA149EFAA592}" dt="2023-09-20T09:33:09.237" v="7" actId="1076"/>
          <ac:spMkLst>
            <pc:docMk/>
            <pc:sldMk cId="2682867600" sldId="552"/>
            <ac:spMk id="55" creationId="{B668B8B5-4DAD-8DF3-C8BF-2A50D3187A28}"/>
          </ac:spMkLst>
        </pc:spChg>
      </pc:sldChg>
      <pc:sldChg chg="modSp add mod">
        <pc:chgData name="Malin Zingmark" userId="ba79573e-aab6-48cb-a93c-f2ed2a296621" providerId="ADAL" clId="{4779D777-9685-8947-91EE-AA149EFAA592}" dt="2023-09-20T09:37:52.077" v="10" actId="403"/>
        <pc:sldMkLst>
          <pc:docMk/>
          <pc:sldMk cId="2945916248" sldId="553"/>
        </pc:sldMkLst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2" creationId="{E63CE9D2-D781-8DBA-AEDC-E91339595161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3" creationId="{D8F5E4B2-54EF-BC1D-0985-C43878DEBD02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5" creationId="{3107EF0E-34A6-4B0E-58B2-6E0401915E30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6" creationId="{B81413B7-EB3B-8CDD-C21C-0D7B830A4F0B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8" creationId="{A2583424-E2BB-EEF8-3A4C-D6845D24B3FB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17" creationId="{E3F5C632-350D-C226-B48F-08C025FCFF2E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18" creationId="{130EF223-9E7C-4C8B-00B7-1DBF88EB685B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19" creationId="{0C5CE5A1-78F4-E275-C6EF-4A422E984657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21" creationId="{BC55799E-A750-CFDC-FE28-D14EE1D67CA1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22" creationId="{08091DE9-DBC5-D0FE-83A3-9C3BB2973C73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23" creationId="{EEC2DDF8-93E2-7EEF-BA55-061F22C5D4D7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29" creationId="{185296C1-50D3-3B63-3A90-D5A048EBF8B6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31" creationId="{F7758719-60E3-22A3-5009-3648EBABCAB4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32" creationId="{ADC8424F-8A5C-E927-0BAC-C1F0DE7D44BF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33" creationId="{9106B6B6-B41A-823D-9365-6259AFA3407A}"/>
          </ac:spMkLst>
        </pc:spChg>
        <pc:spChg chg="mod">
          <ac:chgData name="Malin Zingmark" userId="ba79573e-aab6-48cb-a93c-f2ed2a296621" providerId="ADAL" clId="{4779D777-9685-8947-91EE-AA149EFAA592}" dt="2023-09-20T09:37:52.077" v="10" actId="403"/>
          <ac:spMkLst>
            <pc:docMk/>
            <pc:sldMk cId="2945916248" sldId="553"/>
            <ac:spMk id="34" creationId="{1850BB4B-2A63-8BC8-26E8-D8C6D4570081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35" creationId="{4232CF07-706A-2955-FA3C-6417356A8B46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42" creationId="{202C6FFC-4AF0-EE79-FEED-708F4D752F3B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44" creationId="{5026CDED-7062-B234-F4AE-E201A291CC54}"/>
          </ac:spMkLst>
        </pc:spChg>
        <pc:spChg chg="mod">
          <ac:chgData name="Malin Zingmark" userId="ba79573e-aab6-48cb-a93c-f2ed2a296621" providerId="ADAL" clId="{4779D777-9685-8947-91EE-AA149EFAA592}" dt="2023-09-20T09:33:23.202" v="8" actId="1076"/>
          <ac:spMkLst>
            <pc:docMk/>
            <pc:sldMk cId="2945916248" sldId="553"/>
            <ac:spMk id="46" creationId="{F286AC26-DFE4-6C9B-83D3-436671A0F888}"/>
          </ac:spMkLst>
        </pc:spChg>
        <pc:spChg chg="mod">
          <ac:chgData name="Malin Zingmark" userId="ba79573e-aab6-48cb-a93c-f2ed2a296621" providerId="ADAL" clId="{4779D777-9685-8947-91EE-AA149EFAA592}" dt="2023-09-20T09:33:33.783" v="9" actId="1076"/>
          <ac:spMkLst>
            <pc:docMk/>
            <pc:sldMk cId="2945916248" sldId="553"/>
            <ac:spMk id="51" creationId="{FDE8CB44-2365-0E32-6C2D-0ACDA7BC024F}"/>
          </ac:spMkLst>
        </pc:spChg>
        <pc:spChg chg="mod">
          <ac:chgData name="Malin Zingmark" userId="ba79573e-aab6-48cb-a93c-f2ed2a296621" providerId="ADAL" clId="{4779D777-9685-8947-91EE-AA149EFAA592}" dt="2023-09-20T09:33:33.783" v="9" actId="1076"/>
          <ac:spMkLst>
            <pc:docMk/>
            <pc:sldMk cId="2945916248" sldId="553"/>
            <ac:spMk id="52" creationId="{B6E0A02D-0F2F-BF91-BE3F-008E393DF99A}"/>
          </ac:spMkLst>
        </pc:spChg>
        <pc:spChg chg="mod">
          <ac:chgData name="Malin Zingmark" userId="ba79573e-aab6-48cb-a93c-f2ed2a296621" providerId="ADAL" clId="{4779D777-9685-8947-91EE-AA149EFAA592}" dt="2023-09-20T09:33:33.783" v="9" actId="1076"/>
          <ac:spMkLst>
            <pc:docMk/>
            <pc:sldMk cId="2945916248" sldId="553"/>
            <ac:spMk id="53" creationId="{2192A448-E0EC-DC28-5DBB-3F33BEC6402C}"/>
          </ac:spMkLst>
        </pc:spChg>
        <pc:spChg chg="mod">
          <ac:chgData name="Malin Zingmark" userId="ba79573e-aab6-48cb-a93c-f2ed2a296621" providerId="ADAL" clId="{4779D777-9685-8947-91EE-AA149EFAA592}" dt="2023-09-20T09:33:33.783" v="9" actId="1076"/>
          <ac:spMkLst>
            <pc:docMk/>
            <pc:sldMk cId="2945916248" sldId="553"/>
            <ac:spMk id="54" creationId="{6A13B4E6-4786-E220-1345-B18AA9596F1D}"/>
          </ac:spMkLst>
        </pc:spChg>
      </pc:sldChg>
      <pc:sldChg chg="modSp add mod">
        <pc:chgData name="Malin Zingmark" userId="ba79573e-aab6-48cb-a93c-f2ed2a296621" providerId="ADAL" clId="{4779D777-9685-8947-91EE-AA149EFAA592}" dt="2023-09-20T13:40:48.444" v="356" actId="20577"/>
        <pc:sldMkLst>
          <pc:docMk/>
          <pc:sldMk cId="2817008597" sldId="554"/>
        </pc:sldMkLst>
        <pc:spChg chg="mod">
          <ac:chgData name="Malin Zingmark" userId="ba79573e-aab6-48cb-a93c-f2ed2a296621" providerId="ADAL" clId="{4779D777-9685-8947-91EE-AA149EFAA592}" dt="2023-09-20T13:40:48.444" v="356" actId="20577"/>
          <ac:spMkLst>
            <pc:docMk/>
            <pc:sldMk cId="2817008597" sldId="554"/>
            <ac:spMk id="2" creationId="{00000000-0000-0000-0000-000000000000}"/>
          </ac:spMkLst>
        </pc:spChg>
        <pc:spChg chg="mod">
          <ac:chgData name="Malin Zingmark" userId="ba79573e-aab6-48cb-a93c-f2ed2a296621" providerId="ADAL" clId="{4779D777-9685-8947-91EE-AA149EFAA592}" dt="2023-09-20T12:57:21.826" v="61" actId="20577"/>
          <ac:spMkLst>
            <pc:docMk/>
            <pc:sldMk cId="2817008597" sldId="554"/>
            <ac:spMk id="3" creationId="{00000000-0000-0000-0000-000000000000}"/>
          </ac:spMkLst>
        </pc:spChg>
      </pc:sldChg>
    </pc:docChg>
  </pc:docChgLst>
  <pc:docChgLst>
    <pc:chgData name="Malin Zingmark" userId="6cfe7a96-6fa4-4cee-a5c3-deec5dbda72e" providerId="ADAL" clId="{E09856B9-91F1-4845-9070-C162F4405A62}"/>
    <pc:docChg chg="custSel addSld modSld">
      <pc:chgData name="Malin Zingmark" userId="6cfe7a96-6fa4-4cee-a5c3-deec5dbda72e" providerId="ADAL" clId="{E09856B9-91F1-4845-9070-C162F4405A62}" dt="2022-11-11T07:16:54.062" v="743" actId="1035"/>
      <pc:docMkLst>
        <pc:docMk/>
      </pc:docMkLst>
      <pc:sldChg chg="modSp mod">
        <pc:chgData name="Malin Zingmark" userId="6cfe7a96-6fa4-4cee-a5c3-deec5dbda72e" providerId="ADAL" clId="{E09856B9-91F1-4845-9070-C162F4405A62}" dt="2022-11-07T07:12:57.672" v="31" actId="20577"/>
        <pc:sldMkLst>
          <pc:docMk/>
          <pc:sldMk cId="3490273147" sldId="496"/>
        </pc:sldMkLst>
        <pc:spChg chg="mod">
          <ac:chgData name="Malin Zingmark" userId="6cfe7a96-6fa4-4cee-a5c3-deec5dbda72e" providerId="ADAL" clId="{E09856B9-91F1-4845-9070-C162F4405A62}" dt="2022-11-07T07:12:57.672" v="31" actId="20577"/>
          <ac:spMkLst>
            <pc:docMk/>
            <pc:sldMk cId="3490273147" sldId="496"/>
            <ac:spMk id="2" creationId="{C0B64FBC-8D75-D44E-A576-A6C7BC843AC8}"/>
          </ac:spMkLst>
        </pc:spChg>
      </pc:sldChg>
      <pc:sldChg chg="modSp mod">
        <pc:chgData name="Malin Zingmark" userId="6cfe7a96-6fa4-4cee-a5c3-deec5dbda72e" providerId="ADAL" clId="{E09856B9-91F1-4845-9070-C162F4405A62}" dt="2022-11-08T09:42:14.612" v="635" actId="20577"/>
        <pc:sldMkLst>
          <pc:docMk/>
          <pc:sldMk cId="4179106133" sldId="514"/>
        </pc:sldMkLst>
        <pc:spChg chg="mod">
          <ac:chgData name="Malin Zingmark" userId="6cfe7a96-6fa4-4cee-a5c3-deec5dbda72e" providerId="ADAL" clId="{E09856B9-91F1-4845-9070-C162F4405A62}" dt="2022-11-08T09:42:14.612" v="635" actId="20577"/>
          <ac:spMkLst>
            <pc:docMk/>
            <pc:sldMk cId="4179106133" sldId="514"/>
            <ac:spMk id="2" creationId="{AE60D621-4EF8-D745-B0B6-2E0BC752D590}"/>
          </ac:spMkLst>
        </pc:spChg>
      </pc:sldChg>
      <pc:sldChg chg="addSp modSp add mod">
        <pc:chgData name="Malin Zingmark" userId="6cfe7a96-6fa4-4cee-a5c3-deec5dbda72e" providerId="ADAL" clId="{E09856B9-91F1-4845-9070-C162F4405A62}" dt="2022-11-11T07:16:54.062" v="743" actId="1035"/>
        <pc:sldMkLst>
          <pc:docMk/>
          <pc:sldMk cId="947364111" sldId="520"/>
        </pc:sldMkLst>
        <pc:spChg chg="mod">
          <ac:chgData name="Malin Zingmark" userId="6cfe7a96-6fa4-4cee-a5c3-deec5dbda72e" providerId="ADAL" clId="{E09856B9-91F1-4845-9070-C162F4405A62}" dt="2022-11-08T13:19:11.116" v="651" actId="1035"/>
          <ac:spMkLst>
            <pc:docMk/>
            <pc:sldMk cId="947364111" sldId="520"/>
            <ac:spMk id="2" creationId="{C0B64FBC-8D75-D44E-A576-A6C7BC843AC8}"/>
          </ac:spMkLst>
        </pc:spChg>
        <pc:spChg chg="mod">
          <ac:chgData name="Malin Zingmark" userId="6cfe7a96-6fa4-4cee-a5c3-deec5dbda72e" providerId="ADAL" clId="{E09856B9-91F1-4845-9070-C162F4405A62}" dt="2022-11-07T10:08:44.234" v="290" actId="20577"/>
          <ac:spMkLst>
            <pc:docMk/>
            <pc:sldMk cId="947364111" sldId="520"/>
            <ac:spMk id="3" creationId="{9EE2206B-12A6-B345-B1E0-A2FA1319A710}"/>
          </ac:spMkLst>
        </pc:spChg>
        <pc:spChg chg="add mod">
          <ac:chgData name="Malin Zingmark" userId="6cfe7a96-6fa4-4cee-a5c3-deec5dbda72e" providerId="ADAL" clId="{E09856B9-91F1-4845-9070-C162F4405A62}" dt="2022-11-11T07:16:54.062" v="743" actId="1035"/>
          <ac:spMkLst>
            <pc:docMk/>
            <pc:sldMk cId="947364111" sldId="520"/>
            <ac:spMk id="4" creationId="{46E12B0F-94B7-D432-3637-62A43A0DE8B6}"/>
          </ac:spMkLst>
        </pc:spChg>
        <pc:spChg chg="add mod">
          <ac:chgData name="Malin Zingmark" userId="6cfe7a96-6fa4-4cee-a5c3-deec5dbda72e" providerId="ADAL" clId="{E09856B9-91F1-4845-9070-C162F4405A62}" dt="2022-11-08T13:20:01.412" v="704" actId="20577"/>
          <ac:spMkLst>
            <pc:docMk/>
            <pc:sldMk cId="947364111" sldId="520"/>
            <ac:spMk id="6" creationId="{32EDE2A2-80BD-1D8C-11D4-AD2EC4FD2C84}"/>
          </ac:spMkLst>
        </pc:spChg>
      </pc:sldChg>
    </pc:docChg>
  </pc:docChgLst>
  <pc:docChgLst>
    <pc:chgData name="Malin Zingmark" userId="6cfe7a96-6fa4-4cee-a5c3-deec5dbda72e" providerId="ADAL" clId="{81F0370E-8546-484E-8987-BBFDCAFE3BEF}"/>
    <pc:docChg chg="undo custSel addSld delSld modSld">
      <pc:chgData name="Malin Zingmark" userId="6cfe7a96-6fa4-4cee-a5c3-deec5dbda72e" providerId="ADAL" clId="{81F0370E-8546-484E-8987-BBFDCAFE3BEF}" dt="2021-03-18T08:59:53.796" v="335" actId="2696"/>
      <pc:docMkLst>
        <pc:docMk/>
      </pc:docMkLst>
      <pc:sldChg chg="modSp mod">
        <pc:chgData name="Malin Zingmark" userId="6cfe7a96-6fa4-4cee-a5c3-deec5dbda72e" providerId="ADAL" clId="{81F0370E-8546-484E-8987-BBFDCAFE3BEF}" dt="2021-03-16T13:20:40.818" v="22" actId="20577"/>
        <pc:sldMkLst>
          <pc:docMk/>
          <pc:sldMk cId="922104522" sldId="257"/>
        </pc:sldMkLst>
        <pc:spChg chg="mod">
          <ac:chgData name="Malin Zingmark" userId="6cfe7a96-6fa4-4cee-a5c3-deec5dbda72e" providerId="ADAL" clId="{81F0370E-8546-484E-8987-BBFDCAFE3BEF}" dt="2021-03-16T13:20:40.818" v="22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del">
        <pc:chgData name="Malin Zingmark" userId="6cfe7a96-6fa4-4cee-a5c3-deec5dbda72e" providerId="ADAL" clId="{81F0370E-8546-484E-8987-BBFDCAFE3BEF}" dt="2021-03-16T13:21:04.938" v="25" actId="2696"/>
        <pc:sldMkLst>
          <pc:docMk/>
          <pc:sldMk cId="4109021929" sldId="433"/>
        </pc:sldMkLst>
      </pc:sldChg>
      <pc:sldChg chg="modSp add del mod">
        <pc:chgData name="Malin Zingmark" userId="6cfe7a96-6fa4-4cee-a5c3-deec5dbda72e" providerId="ADAL" clId="{81F0370E-8546-484E-8987-BBFDCAFE3BEF}" dt="2021-03-18T08:53:40.203" v="96" actId="2696"/>
        <pc:sldMkLst>
          <pc:docMk/>
          <pc:sldMk cId="3600592264" sldId="435"/>
        </pc:sldMkLst>
        <pc:spChg chg="mod">
          <ac:chgData name="Malin Zingmark" userId="6cfe7a96-6fa4-4cee-a5c3-deec5dbda72e" providerId="ADAL" clId="{81F0370E-8546-484E-8987-BBFDCAFE3BEF}" dt="2021-03-16T13:20:54.675" v="24" actId="12"/>
          <ac:spMkLst>
            <pc:docMk/>
            <pc:sldMk cId="3600592264" sldId="435"/>
            <ac:spMk id="3" creationId="{CAA3CC40-3C58-5E4B-B96D-778FF225C45A}"/>
          </ac:spMkLst>
        </pc:spChg>
      </pc:sldChg>
      <pc:sldChg chg="del">
        <pc:chgData name="Malin Zingmark" userId="6cfe7a96-6fa4-4cee-a5c3-deec5dbda72e" providerId="ADAL" clId="{81F0370E-8546-484E-8987-BBFDCAFE3BEF}" dt="2021-03-16T13:21:07.666" v="28" actId="2696"/>
        <pc:sldMkLst>
          <pc:docMk/>
          <pc:sldMk cId="941008545" sldId="439"/>
        </pc:sldMkLst>
      </pc:sldChg>
      <pc:sldChg chg="addSp delSp modSp add del mod">
        <pc:chgData name="Malin Zingmark" userId="6cfe7a96-6fa4-4cee-a5c3-deec5dbda72e" providerId="ADAL" clId="{81F0370E-8546-484E-8987-BBFDCAFE3BEF}" dt="2021-03-18T08:57:44.335" v="250" actId="2696"/>
        <pc:sldMkLst>
          <pc:docMk/>
          <pc:sldMk cId="1857677200" sldId="440"/>
        </pc:sldMkLst>
        <pc:spChg chg="del mod">
          <ac:chgData name="Malin Zingmark" userId="6cfe7a96-6fa4-4cee-a5c3-deec5dbda72e" providerId="ADAL" clId="{81F0370E-8546-484E-8987-BBFDCAFE3BEF}" dt="2021-03-18T08:57:27.531" v="205" actId="21"/>
          <ac:spMkLst>
            <pc:docMk/>
            <pc:sldMk cId="1857677200" sldId="440"/>
            <ac:spMk id="2" creationId="{67F8B0CE-3C7A-5342-9C8B-57FD38BA6F6C}"/>
          </ac:spMkLst>
        </pc:spChg>
        <pc:spChg chg="del mod">
          <ac:chgData name="Malin Zingmark" userId="6cfe7a96-6fa4-4cee-a5c3-deec5dbda72e" providerId="ADAL" clId="{81F0370E-8546-484E-8987-BBFDCAFE3BEF}" dt="2021-03-18T08:57:27.531" v="205" actId="21"/>
          <ac:spMkLst>
            <pc:docMk/>
            <pc:sldMk cId="1857677200" sldId="440"/>
            <ac:spMk id="3" creationId="{215B73C4-CD79-2E46-8DA5-0CECE5A363BB}"/>
          </ac:spMkLst>
        </pc:spChg>
        <pc:spChg chg="del">
          <ac:chgData name="Malin Zingmark" userId="6cfe7a96-6fa4-4cee-a5c3-deec5dbda72e" providerId="ADAL" clId="{81F0370E-8546-484E-8987-BBFDCAFE3BEF}" dt="2021-03-18T08:57:27.531" v="205" actId="21"/>
          <ac:spMkLst>
            <pc:docMk/>
            <pc:sldMk cId="1857677200" sldId="440"/>
            <ac:spMk id="4" creationId="{D1C89D72-3A35-F049-B9C8-70515CB019B7}"/>
          </ac:spMkLst>
        </pc:spChg>
        <pc:spChg chg="del">
          <ac:chgData name="Malin Zingmark" userId="6cfe7a96-6fa4-4cee-a5c3-deec5dbda72e" providerId="ADAL" clId="{81F0370E-8546-484E-8987-BBFDCAFE3BEF}" dt="2021-03-18T08:57:27.531" v="205" actId="21"/>
          <ac:spMkLst>
            <pc:docMk/>
            <pc:sldMk cId="1857677200" sldId="440"/>
            <ac:spMk id="6" creationId="{3417FE18-B4D8-5641-9DFA-EFE6BE4B5B91}"/>
          </ac:spMkLst>
        </pc:spChg>
        <pc:spChg chg="add mod">
          <ac:chgData name="Malin Zingmark" userId="6cfe7a96-6fa4-4cee-a5c3-deec5dbda72e" providerId="ADAL" clId="{81F0370E-8546-484E-8987-BBFDCAFE3BEF}" dt="2021-03-18T08:57:27.531" v="205" actId="21"/>
          <ac:spMkLst>
            <pc:docMk/>
            <pc:sldMk cId="1857677200" sldId="440"/>
            <ac:spMk id="8" creationId="{25787009-8913-9345-B480-558C526BB19E}"/>
          </ac:spMkLst>
        </pc:spChg>
        <pc:spChg chg="add mod">
          <ac:chgData name="Malin Zingmark" userId="6cfe7a96-6fa4-4cee-a5c3-deec5dbda72e" providerId="ADAL" clId="{81F0370E-8546-484E-8987-BBFDCAFE3BEF}" dt="2021-03-18T08:57:27.531" v="205" actId="21"/>
          <ac:spMkLst>
            <pc:docMk/>
            <pc:sldMk cId="1857677200" sldId="440"/>
            <ac:spMk id="10" creationId="{99208100-131F-DE48-ADBB-D3BD53841BF8}"/>
          </ac:spMkLst>
        </pc:spChg>
      </pc:sldChg>
      <pc:sldChg chg="del">
        <pc:chgData name="Malin Zingmark" userId="6cfe7a96-6fa4-4cee-a5c3-deec5dbda72e" providerId="ADAL" clId="{81F0370E-8546-484E-8987-BBFDCAFE3BEF}" dt="2021-03-16T13:21:06.875" v="27" actId="2696"/>
        <pc:sldMkLst>
          <pc:docMk/>
          <pc:sldMk cId="2668222210" sldId="441"/>
        </pc:sldMkLst>
      </pc:sldChg>
      <pc:sldChg chg="add">
        <pc:chgData name="Malin Zingmark" userId="6cfe7a96-6fa4-4cee-a5c3-deec5dbda72e" providerId="ADAL" clId="{81F0370E-8546-484E-8987-BBFDCAFE3BEF}" dt="2021-03-16T13:20:28.379" v="0"/>
        <pc:sldMkLst>
          <pc:docMk/>
          <pc:sldMk cId="3217558245" sldId="442"/>
        </pc:sldMkLst>
      </pc:sldChg>
      <pc:sldChg chg="del">
        <pc:chgData name="Malin Zingmark" userId="6cfe7a96-6fa4-4cee-a5c3-deec5dbda72e" providerId="ADAL" clId="{81F0370E-8546-484E-8987-BBFDCAFE3BEF}" dt="2021-03-16T13:21:08.413" v="29" actId="2696"/>
        <pc:sldMkLst>
          <pc:docMk/>
          <pc:sldMk cId="4127080881" sldId="443"/>
        </pc:sldMkLst>
      </pc:sldChg>
      <pc:sldChg chg="add">
        <pc:chgData name="Malin Zingmark" userId="6cfe7a96-6fa4-4cee-a5c3-deec5dbda72e" providerId="ADAL" clId="{81F0370E-8546-484E-8987-BBFDCAFE3BEF}" dt="2021-03-16T13:20:28.379" v="0"/>
        <pc:sldMkLst>
          <pc:docMk/>
          <pc:sldMk cId="2103335471" sldId="444"/>
        </pc:sldMkLst>
      </pc:sldChg>
      <pc:sldChg chg="modSp add del mod">
        <pc:chgData name="Malin Zingmark" userId="6cfe7a96-6fa4-4cee-a5c3-deec5dbda72e" providerId="ADAL" clId="{81F0370E-8546-484E-8987-BBFDCAFE3BEF}" dt="2021-03-18T08:58:03.275" v="280" actId="2696"/>
        <pc:sldMkLst>
          <pc:docMk/>
          <pc:sldMk cId="1404893756" sldId="445"/>
        </pc:sldMkLst>
        <pc:spChg chg="mod">
          <ac:chgData name="Malin Zingmark" userId="6cfe7a96-6fa4-4cee-a5c3-deec5dbda72e" providerId="ADAL" clId="{81F0370E-8546-484E-8987-BBFDCAFE3BEF}" dt="2021-03-18T08:57:53.291" v="251" actId="21"/>
          <ac:spMkLst>
            <pc:docMk/>
            <pc:sldMk cId="1404893756" sldId="445"/>
            <ac:spMk id="3" creationId="{36D04D26-C4BF-5A40-9E09-23C40B11F85B}"/>
          </ac:spMkLst>
        </pc:spChg>
      </pc:sldChg>
      <pc:sldChg chg="modSp add del mod">
        <pc:chgData name="Malin Zingmark" userId="6cfe7a96-6fa4-4cee-a5c3-deec5dbda72e" providerId="ADAL" clId="{81F0370E-8546-484E-8987-BBFDCAFE3BEF}" dt="2021-03-18T08:54:30.338" v="119" actId="2696"/>
        <pc:sldMkLst>
          <pc:docMk/>
          <pc:sldMk cId="2777688648" sldId="446"/>
        </pc:sldMkLst>
        <pc:spChg chg="mod">
          <ac:chgData name="Malin Zingmark" userId="6cfe7a96-6fa4-4cee-a5c3-deec5dbda72e" providerId="ADAL" clId="{81F0370E-8546-484E-8987-BBFDCAFE3BEF}" dt="2021-03-18T08:54:24.365" v="117" actId="21"/>
          <ac:spMkLst>
            <pc:docMk/>
            <pc:sldMk cId="2777688648" sldId="446"/>
            <ac:spMk id="3" creationId="{A07037DA-D8B5-EC42-ADC0-53F90C18C9C7}"/>
          </ac:spMkLst>
        </pc:spChg>
      </pc:sldChg>
      <pc:sldChg chg="modSp add del mod">
        <pc:chgData name="Malin Zingmark" userId="6cfe7a96-6fa4-4cee-a5c3-deec5dbda72e" providerId="ADAL" clId="{81F0370E-8546-484E-8987-BBFDCAFE3BEF}" dt="2021-03-18T08:55:09.726" v="177" actId="2696"/>
        <pc:sldMkLst>
          <pc:docMk/>
          <pc:sldMk cId="338737979" sldId="447"/>
        </pc:sldMkLst>
        <pc:spChg chg="mod">
          <ac:chgData name="Malin Zingmark" userId="6cfe7a96-6fa4-4cee-a5c3-deec5dbda72e" providerId="ADAL" clId="{81F0370E-8546-484E-8987-BBFDCAFE3BEF}" dt="2021-03-18T08:55:01.623" v="174" actId="21"/>
          <ac:spMkLst>
            <pc:docMk/>
            <pc:sldMk cId="338737979" sldId="447"/>
            <ac:spMk id="3" creationId="{A07037DA-D8B5-EC42-ADC0-53F90C18C9C7}"/>
          </ac:spMkLst>
        </pc:spChg>
      </pc:sldChg>
      <pc:sldChg chg="addSp delSp modSp add del mod">
        <pc:chgData name="Malin Zingmark" userId="6cfe7a96-6fa4-4cee-a5c3-deec5dbda72e" providerId="ADAL" clId="{81F0370E-8546-484E-8987-BBFDCAFE3BEF}" dt="2021-03-18T08:56:44.672" v="191" actId="2696"/>
        <pc:sldMkLst>
          <pc:docMk/>
          <pc:sldMk cId="3712979434" sldId="448"/>
        </pc:sldMkLst>
        <pc:spChg chg="del">
          <ac:chgData name="Malin Zingmark" userId="6cfe7a96-6fa4-4cee-a5c3-deec5dbda72e" providerId="ADAL" clId="{81F0370E-8546-484E-8987-BBFDCAFE3BEF}" dt="2021-03-18T08:55:44.717" v="180" actId="21"/>
          <ac:spMkLst>
            <pc:docMk/>
            <pc:sldMk cId="3712979434" sldId="448"/>
            <ac:spMk id="3" creationId="{A07037DA-D8B5-EC42-ADC0-53F90C18C9C7}"/>
          </ac:spMkLst>
        </pc:spChg>
        <pc:spChg chg="add mod">
          <ac:chgData name="Malin Zingmark" userId="6cfe7a96-6fa4-4cee-a5c3-deec5dbda72e" providerId="ADAL" clId="{81F0370E-8546-484E-8987-BBFDCAFE3BEF}" dt="2021-03-18T08:55:44.717" v="180" actId="21"/>
          <ac:spMkLst>
            <pc:docMk/>
            <pc:sldMk cId="3712979434" sldId="448"/>
            <ac:spMk id="6" creationId="{31ED3742-78D3-7B42-BD2C-CC4949C79CAD}"/>
          </ac:spMkLst>
        </pc:spChg>
        <pc:graphicFrameChg chg="del mod modGraphic">
          <ac:chgData name="Malin Zingmark" userId="6cfe7a96-6fa4-4cee-a5c3-deec5dbda72e" providerId="ADAL" clId="{81F0370E-8546-484E-8987-BBFDCAFE3BEF}" dt="2021-03-18T08:55:44.717" v="180" actId="21"/>
          <ac:graphicFrameMkLst>
            <pc:docMk/>
            <pc:sldMk cId="3712979434" sldId="448"/>
            <ac:graphicFrameMk id="4" creationId="{C90FF427-49F1-BC4B-8D52-D60F46EC52A4}"/>
          </ac:graphicFrameMkLst>
        </pc:graphicFrameChg>
      </pc:sldChg>
      <pc:sldChg chg="modSp add del mod">
        <pc:chgData name="Malin Zingmark" userId="6cfe7a96-6fa4-4cee-a5c3-deec5dbda72e" providerId="ADAL" clId="{81F0370E-8546-484E-8987-BBFDCAFE3BEF}" dt="2021-03-18T08:56:58.656" v="201" actId="2696"/>
        <pc:sldMkLst>
          <pc:docMk/>
          <pc:sldMk cId="3210476563" sldId="449"/>
        </pc:sldMkLst>
        <pc:spChg chg="mod">
          <ac:chgData name="Malin Zingmark" userId="6cfe7a96-6fa4-4cee-a5c3-deec5dbda72e" providerId="ADAL" clId="{81F0370E-8546-484E-8987-BBFDCAFE3BEF}" dt="2021-03-18T08:56:50.523" v="192" actId="21"/>
          <ac:spMkLst>
            <pc:docMk/>
            <pc:sldMk cId="3210476563" sldId="449"/>
            <ac:spMk id="3" creationId="{A07037DA-D8B5-EC42-ADC0-53F90C18C9C7}"/>
          </ac:spMkLst>
        </pc:spChg>
      </pc:sldChg>
      <pc:sldChg chg="modSp add del mod">
        <pc:chgData name="Malin Zingmark" userId="6cfe7a96-6fa4-4cee-a5c3-deec5dbda72e" providerId="ADAL" clId="{81F0370E-8546-484E-8987-BBFDCAFE3BEF}" dt="2021-03-18T08:54:46.897" v="144" actId="2696"/>
        <pc:sldMkLst>
          <pc:docMk/>
          <pc:sldMk cId="1938289419" sldId="450"/>
        </pc:sldMkLst>
        <pc:spChg chg="mod">
          <ac:chgData name="Malin Zingmark" userId="6cfe7a96-6fa4-4cee-a5c3-deec5dbda72e" providerId="ADAL" clId="{81F0370E-8546-484E-8987-BBFDCAFE3BEF}" dt="2021-03-18T08:54:35.394" v="120" actId="21"/>
          <ac:spMkLst>
            <pc:docMk/>
            <pc:sldMk cId="1938289419" sldId="450"/>
            <ac:spMk id="3" creationId="{A07037DA-D8B5-EC42-ADC0-53F90C18C9C7}"/>
          </ac:spMkLst>
        </pc:spChg>
      </pc:sldChg>
      <pc:sldChg chg="del">
        <pc:chgData name="Malin Zingmark" userId="6cfe7a96-6fa4-4cee-a5c3-deec5dbda72e" providerId="ADAL" clId="{81F0370E-8546-484E-8987-BBFDCAFE3BEF}" dt="2021-03-16T13:21:05.696" v="26" actId="2696"/>
        <pc:sldMkLst>
          <pc:docMk/>
          <pc:sldMk cId="440438749" sldId="470"/>
        </pc:sldMkLst>
      </pc:sldChg>
      <pc:sldChg chg="del">
        <pc:chgData name="Malin Zingmark" userId="6cfe7a96-6fa4-4cee-a5c3-deec5dbda72e" providerId="ADAL" clId="{81F0370E-8546-484E-8987-BBFDCAFE3BEF}" dt="2021-03-16T13:21:28.362" v="30" actId="2696"/>
        <pc:sldMkLst>
          <pc:docMk/>
          <pc:sldMk cId="843976146" sldId="472"/>
        </pc:sldMkLst>
      </pc:sldChg>
      <pc:sldChg chg="delSp modSp add del mod">
        <pc:chgData name="Malin Zingmark" userId="6cfe7a96-6fa4-4cee-a5c3-deec5dbda72e" providerId="ADAL" clId="{81F0370E-8546-484E-8987-BBFDCAFE3BEF}" dt="2021-03-18T08:58:44.677" v="288" actId="2696"/>
        <pc:sldMkLst>
          <pc:docMk/>
          <pc:sldMk cId="3139671475" sldId="473"/>
        </pc:sldMkLst>
        <pc:spChg chg="del mod">
          <ac:chgData name="Malin Zingmark" userId="6cfe7a96-6fa4-4cee-a5c3-deec5dbda72e" providerId="ADAL" clId="{81F0370E-8546-484E-8987-BBFDCAFE3BEF}" dt="2021-03-18T08:58:10.892" v="281" actId="21"/>
          <ac:spMkLst>
            <pc:docMk/>
            <pc:sldMk cId="3139671475" sldId="473"/>
            <ac:spMk id="4" creationId="{8010A609-2F0C-D547-93CC-1DF134975A27}"/>
          </ac:spMkLst>
        </pc:spChg>
        <pc:spChg chg="del mod">
          <ac:chgData name="Malin Zingmark" userId="6cfe7a96-6fa4-4cee-a5c3-deec5dbda72e" providerId="ADAL" clId="{81F0370E-8546-484E-8987-BBFDCAFE3BEF}" dt="2021-03-18T08:58:10.892" v="281" actId="21"/>
          <ac:spMkLst>
            <pc:docMk/>
            <pc:sldMk cId="3139671475" sldId="473"/>
            <ac:spMk id="5" creationId="{FDE3E6B0-1C16-EC48-96AD-71064F8FA622}"/>
          </ac:spMkLst>
        </pc:spChg>
      </pc:sldChg>
      <pc:sldChg chg="modSp add del mod">
        <pc:chgData name="Malin Zingmark" userId="6cfe7a96-6fa4-4cee-a5c3-deec5dbda72e" providerId="ADAL" clId="{81F0370E-8546-484E-8987-BBFDCAFE3BEF}" dt="2021-03-18T08:59:18.974" v="333" actId="2696"/>
        <pc:sldMkLst>
          <pc:docMk/>
          <pc:sldMk cId="1325882722" sldId="474"/>
        </pc:sldMkLst>
        <pc:spChg chg="mod">
          <ac:chgData name="Malin Zingmark" userId="6cfe7a96-6fa4-4cee-a5c3-deec5dbda72e" providerId="ADAL" clId="{81F0370E-8546-484E-8987-BBFDCAFE3BEF}" dt="2021-03-18T08:58:58.207" v="291" actId="21"/>
          <ac:spMkLst>
            <pc:docMk/>
            <pc:sldMk cId="1325882722" sldId="474"/>
            <ac:spMk id="3" creationId="{9F8CE74C-FA71-FA42-AABC-5E469E23B542}"/>
          </ac:spMkLst>
        </pc:spChg>
      </pc:sldChg>
      <pc:sldChg chg="modSp add del mod">
        <pc:chgData name="Malin Zingmark" userId="6cfe7a96-6fa4-4cee-a5c3-deec5dbda72e" providerId="ADAL" clId="{81F0370E-8546-484E-8987-BBFDCAFE3BEF}" dt="2021-03-18T08:59:17.159" v="332" actId="2696"/>
        <pc:sldMkLst>
          <pc:docMk/>
          <pc:sldMk cId="2357484290" sldId="475"/>
        </pc:sldMkLst>
        <pc:spChg chg="mod">
          <ac:chgData name="Malin Zingmark" userId="6cfe7a96-6fa4-4cee-a5c3-deec5dbda72e" providerId="ADAL" clId="{81F0370E-8546-484E-8987-BBFDCAFE3BEF}" dt="2021-03-18T08:59:09.134" v="316" actId="21"/>
          <ac:spMkLst>
            <pc:docMk/>
            <pc:sldMk cId="2357484290" sldId="475"/>
            <ac:spMk id="3" creationId="{9F8CE74C-FA71-FA42-AABC-5E469E23B542}"/>
          </ac:spMkLst>
        </pc:spChg>
      </pc:sldChg>
      <pc:sldChg chg="modSp new mod">
        <pc:chgData name="Malin Zingmark" userId="6cfe7a96-6fa4-4cee-a5c3-deec5dbda72e" providerId="ADAL" clId="{81F0370E-8546-484E-8987-BBFDCAFE3BEF}" dt="2021-03-18T08:53:38.026" v="95" actId="12"/>
        <pc:sldMkLst>
          <pc:docMk/>
          <pc:sldMk cId="2531393401" sldId="476"/>
        </pc:sldMkLst>
        <pc:spChg chg="mod">
          <ac:chgData name="Malin Zingmark" userId="6cfe7a96-6fa4-4cee-a5c3-deec5dbda72e" providerId="ADAL" clId="{81F0370E-8546-484E-8987-BBFDCAFE3BEF}" dt="2021-03-18T08:53:38.026" v="95" actId="12"/>
          <ac:spMkLst>
            <pc:docMk/>
            <pc:sldMk cId="2531393401" sldId="476"/>
            <ac:spMk id="2" creationId="{2A6891DE-2EA5-A24E-811A-35F779D16359}"/>
          </ac:spMkLst>
        </pc:spChg>
        <pc:spChg chg="mod">
          <ac:chgData name="Malin Zingmark" userId="6cfe7a96-6fa4-4cee-a5c3-deec5dbda72e" providerId="ADAL" clId="{81F0370E-8546-484E-8987-BBFDCAFE3BEF}" dt="2021-03-18T08:53:33.545" v="94" actId="20577"/>
          <ac:spMkLst>
            <pc:docMk/>
            <pc:sldMk cId="2531393401" sldId="476"/>
            <ac:spMk id="3" creationId="{62B7172A-3E94-3A4A-B3D7-70BEFC2BC991}"/>
          </ac:spMkLst>
        </pc:spChg>
      </pc:sldChg>
      <pc:sldChg chg="modSp new mod">
        <pc:chgData name="Malin Zingmark" userId="6cfe7a96-6fa4-4cee-a5c3-deec5dbda72e" providerId="ADAL" clId="{81F0370E-8546-484E-8987-BBFDCAFE3BEF}" dt="2021-03-18T08:54:26.967" v="118"/>
        <pc:sldMkLst>
          <pc:docMk/>
          <pc:sldMk cId="1884364987" sldId="477"/>
        </pc:sldMkLst>
        <pc:spChg chg="mod">
          <ac:chgData name="Malin Zingmark" userId="6cfe7a96-6fa4-4cee-a5c3-deec5dbda72e" providerId="ADAL" clId="{81F0370E-8546-484E-8987-BBFDCAFE3BEF}" dt="2021-03-18T08:54:26.967" v="118"/>
          <ac:spMkLst>
            <pc:docMk/>
            <pc:sldMk cId="1884364987" sldId="477"/>
            <ac:spMk id="2" creationId="{AE60D621-4EF8-D745-B0B6-2E0BC752D590}"/>
          </ac:spMkLst>
        </pc:spChg>
        <pc:spChg chg="mod">
          <ac:chgData name="Malin Zingmark" userId="6cfe7a96-6fa4-4cee-a5c3-deec5dbda72e" providerId="ADAL" clId="{81F0370E-8546-484E-8987-BBFDCAFE3BEF}" dt="2021-03-18T08:54:18.710" v="116" actId="20577"/>
          <ac:spMkLst>
            <pc:docMk/>
            <pc:sldMk cId="1884364987" sldId="477"/>
            <ac:spMk id="3" creationId="{D91E9E5A-D633-2A4C-8097-6B4099368475}"/>
          </ac:spMkLst>
        </pc:spChg>
      </pc:sldChg>
      <pc:sldChg chg="modSp add mod">
        <pc:chgData name="Malin Zingmark" userId="6cfe7a96-6fa4-4cee-a5c3-deec5dbda72e" providerId="ADAL" clId="{81F0370E-8546-484E-8987-BBFDCAFE3BEF}" dt="2021-03-18T08:54:43.515" v="143" actId="20577"/>
        <pc:sldMkLst>
          <pc:docMk/>
          <pc:sldMk cId="1640210762" sldId="478"/>
        </pc:sldMkLst>
        <pc:spChg chg="mod">
          <ac:chgData name="Malin Zingmark" userId="6cfe7a96-6fa4-4cee-a5c3-deec5dbda72e" providerId="ADAL" clId="{81F0370E-8546-484E-8987-BBFDCAFE3BEF}" dt="2021-03-18T08:54:38.346" v="121"/>
          <ac:spMkLst>
            <pc:docMk/>
            <pc:sldMk cId="1640210762" sldId="478"/>
            <ac:spMk id="2" creationId="{AE60D621-4EF8-D745-B0B6-2E0BC752D590}"/>
          </ac:spMkLst>
        </pc:spChg>
        <pc:spChg chg="mod">
          <ac:chgData name="Malin Zingmark" userId="6cfe7a96-6fa4-4cee-a5c3-deec5dbda72e" providerId="ADAL" clId="{81F0370E-8546-484E-8987-BBFDCAFE3BEF}" dt="2021-03-18T08:54:43.515" v="143" actId="20577"/>
          <ac:spMkLst>
            <pc:docMk/>
            <pc:sldMk cId="1640210762" sldId="478"/>
            <ac:spMk id="3" creationId="{D91E9E5A-D633-2A4C-8097-6B4099368475}"/>
          </ac:spMkLst>
        </pc:spChg>
      </pc:sldChg>
      <pc:sldChg chg="modSp add mod">
        <pc:chgData name="Malin Zingmark" userId="6cfe7a96-6fa4-4cee-a5c3-deec5dbda72e" providerId="ADAL" clId="{81F0370E-8546-484E-8987-BBFDCAFE3BEF}" dt="2021-03-18T08:55:07.643" v="176" actId="20577"/>
        <pc:sldMkLst>
          <pc:docMk/>
          <pc:sldMk cId="3713486468" sldId="479"/>
        </pc:sldMkLst>
        <pc:spChg chg="mod">
          <ac:chgData name="Malin Zingmark" userId="6cfe7a96-6fa4-4cee-a5c3-deec5dbda72e" providerId="ADAL" clId="{81F0370E-8546-484E-8987-BBFDCAFE3BEF}" dt="2021-03-18T08:55:07.643" v="176" actId="20577"/>
          <ac:spMkLst>
            <pc:docMk/>
            <pc:sldMk cId="3713486468" sldId="479"/>
            <ac:spMk id="2" creationId="{AE60D621-4EF8-D745-B0B6-2E0BC752D590}"/>
          </ac:spMkLst>
        </pc:spChg>
        <pc:spChg chg="mod">
          <ac:chgData name="Malin Zingmark" userId="6cfe7a96-6fa4-4cee-a5c3-deec5dbda72e" providerId="ADAL" clId="{81F0370E-8546-484E-8987-BBFDCAFE3BEF}" dt="2021-03-18T08:54:56.329" v="173" actId="20577"/>
          <ac:spMkLst>
            <pc:docMk/>
            <pc:sldMk cId="3713486468" sldId="479"/>
            <ac:spMk id="3" creationId="{D91E9E5A-D633-2A4C-8097-6B4099368475}"/>
          </ac:spMkLst>
        </pc:spChg>
      </pc:sldChg>
      <pc:sldChg chg="addSp delSp modSp new mod">
        <pc:chgData name="Malin Zingmark" userId="6cfe7a96-6fa4-4cee-a5c3-deec5dbda72e" providerId="ADAL" clId="{81F0370E-8546-484E-8987-BBFDCAFE3BEF}" dt="2021-03-18T08:56:39.825" v="190" actId="21"/>
        <pc:sldMkLst>
          <pc:docMk/>
          <pc:sldMk cId="3033589431" sldId="480"/>
        </pc:sldMkLst>
        <pc:spChg chg="del mod">
          <ac:chgData name="Malin Zingmark" userId="6cfe7a96-6fa4-4cee-a5c3-deec5dbda72e" providerId="ADAL" clId="{81F0370E-8546-484E-8987-BBFDCAFE3BEF}" dt="2021-03-18T08:56:39.825" v="190" actId="21"/>
          <ac:spMkLst>
            <pc:docMk/>
            <pc:sldMk cId="3033589431" sldId="480"/>
            <ac:spMk id="2" creationId="{C0B64FBC-8D75-D44E-A576-A6C7BC843AC8}"/>
          </ac:spMkLst>
        </pc:spChg>
        <pc:spChg chg="mod">
          <ac:chgData name="Malin Zingmark" userId="6cfe7a96-6fa4-4cee-a5c3-deec5dbda72e" providerId="ADAL" clId="{81F0370E-8546-484E-8987-BBFDCAFE3BEF}" dt="2021-03-18T08:55:49.493" v="186" actId="20577"/>
          <ac:spMkLst>
            <pc:docMk/>
            <pc:sldMk cId="3033589431" sldId="480"/>
            <ac:spMk id="3" creationId="{9EE2206B-12A6-B345-B1E0-A2FA1319A710}"/>
          </ac:spMkLst>
        </pc:spChg>
        <pc:spChg chg="add mod">
          <ac:chgData name="Malin Zingmark" userId="6cfe7a96-6fa4-4cee-a5c3-deec5dbda72e" providerId="ADAL" clId="{81F0370E-8546-484E-8987-BBFDCAFE3BEF}" dt="2021-03-18T08:55:57.099" v="188" actId="1076"/>
          <ac:spMkLst>
            <pc:docMk/>
            <pc:sldMk cId="3033589431" sldId="480"/>
            <ac:spMk id="4" creationId="{BB150C2A-65D6-8248-A1B5-3140CF1F40EA}"/>
          </ac:spMkLst>
        </pc:spChg>
        <pc:graphicFrameChg chg="add mod">
          <ac:chgData name="Malin Zingmark" userId="6cfe7a96-6fa4-4cee-a5c3-deec5dbda72e" providerId="ADAL" clId="{81F0370E-8546-484E-8987-BBFDCAFE3BEF}" dt="2021-03-18T08:55:57.099" v="188" actId="1076"/>
          <ac:graphicFrameMkLst>
            <pc:docMk/>
            <pc:sldMk cId="3033589431" sldId="480"/>
            <ac:graphicFrameMk id="5" creationId="{2E007BC1-C215-854B-B2F2-91E744B7E236}"/>
          </ac:graphicFrameMkLst>
        </pc:graphicFrameChg>
      </pc:sldChg>
      <pc:sldChg chg="modSp add mod">
        <pc:chgData name="Malin Zingmark" userId="6cfe7a96-6fa4-4cee-a5c3-deec5dbda72e" providerId="ADAL" clId="{81F0370E-8546-484E-8987-BBFDCAFE3BEF}" dt="2021-03-18T08:56:56.946" v="200" actId="20577"/>
        <pc:sldMkLst>
          <pc:docMk/>
          <pc:sldMk cId="836675124" sldId="481"/>
        </pc:sldMkLst>
        <pc:spChg chg="mod">
          <ac:chgData name="Malin Zingmark" userId="6cfe7a96-6fa4-4cee-a5c3-deec5dbda72e" providerId="ADAL" clId="{81F0370E-8546-484E-8987-BBFDCAFE3BEF}" dt="2021-03-18T08:56:56.946" v="200" actId="20577"/>
          <ac:spMkLst>
            <pc:docMk/>
            <pc:sldMk cId="836675124" sldId="481"/>
            <ac:spMk id="2" creationId="{C0B64FBC-8D75-D44E-A576-A6C7BC843AC8}"/>
          </ac:spMkLst>
        </pc:spChg>
        <pc:spChg chg="mod">
          <ac:chgData name="Malin Zingmark" userId="6cfe7a96-6fa4-4cee-a5c3-deec5dbda72e" providerId="ADAL" clId="{81F0370E-8546-484E-8987-BBFDCAFE3BEF}" dt="2021-03-18T08:56:53.795" v="198" actId="20577"/>
          <ac:spMkLst>
            <pc:docMk/>
            <pc:sldMk cId="836675124" sldId="481"/>
            <ac:spMk id="3" creationId="{9EE2206B-12A6-B345-B1E0-A2FA1319A710}"/>
          </ac:spMkLst>
        </pc:spChg>
      </pc:sldChg>
      <pc:sldChg chg="addSp delSp modSp new mod">
        <pc:chgData name="Malin Zingmark" userId="6cfe7a96-6fa4-4cee-a5c3-deec5dbda72e" providerId="ADAL" clId="{81F0370E-8546-484E-8987-BBFDCAFE3BEF}" dt="2021-03-18T08:57:42.231" v="249" actId="478"/>
        <pc:sldMkLst>
          <pc:docMk/>
          <pc:sldMk cId="82754925" sldId="482"/>
        </pc:sldMkLst>
        <pc:spChg chg="del">
          <ac:chgData name="Malin Zingmark" userId="6cfe7a96-6fa4-4cee-a5c3-deec5dbda72e" providerId="ADAL" clId="{81F0370E-8546-484E-8987-BBFDCAFE3BEF}" dt="2021-03-18T08:57:42.231" v="249" actId="478"/>
          <ac:spMkLst>
            <pc:docMk/>
            <pc:sldMk cId="82754925" sldId="482"/>
            <ac:spMk id="2" creationId="{DB757D14-5D02-D042-AF14-88616322BFEB}"/>
          </ac:spMkLst>
        </pc:spChg>
        <pc:spChg chg="mod">
          <ac:chgData name="Malin Zingmark" userId="6cfe7a96-6fa4-4cee-a5c3-deec5dbda72e" providerId="ADAL" clId="{81F0370E-8546-484E-8987-BBFDCAFE3BEF}" dt="2021-03-18T08:57:35.847" v="233" actId="20577"/>
          <ac:spMkLst>
            <pc:docMk/>
            <pc:sldMk cId="82754925" sldId="482"/>
            <ac:spMk id="3" creationId="{BB09DA0A-E480-8746-9024-59678D1C5FCD}"/>
          </ac:spMkLst>
        </pc:spChg>
        <pc:spChg chg="add mod">
          <ac:chgData name="Malin Zingmark" userId="6cfe7a96-6fa4-4cee-a5c3-deec5dbda72e" providerId="ADAL" clId="{81F0370E-8546-484E-8987-BBFDCAFE3BEF}" dt="2021-03-18T08:57:40.563" v="248" actId="1036"/>
          <ac:spMkLst>
            <pc:docMk/>
            <pc:sldMk cId="82754925" sldId="482"/>
            <ac:spMk id="4" creationId="{24736516-C9C1-A849-8B11-BE2EB0E10B33}"/>
          </ac:spMkLst>
        </pc:spChg>
        <pc:spChg chg="add mod">
          <ac:chgData name="Malin Zingmark" userId="6cfe7a96-6fa4-4cee-a5c3-deec5dbda72e" providerId="ADAL" clId="{81F0370E-8546-484E-8987-BBFDCAFE3BEF}" dt="2021-03-18T08:57:40.563" v="248" actId="1036"/>
          <ac:spMkLst>
            <pc:docMk/>
            <pc:sldMk cId="82754925" sldId="482"/>
            <ac:spMk id="5" creationId="{602465B4-7725-9841-872B-4D3F9DDD882E}"/>
          </ac:spMkLst>
        </pc:spChg>
        <pc:spChg chg="add mod">
          <ac:chgData name="Malin Zingmark" userId="6cfe7a96-6fa4-4cee-a5c3-deec5dbda72e" providerId="ADAL" clId="{81F0370E-8546-484E-8987-BBFDCAFE3BEF}" dt="2021-03-18T08:57:40.563" v="248" actId="1036"/>
          <ac:spMkLst>
            <pc:docMk/>
            <pc:sldMk cId="82754925" sldId="482"/>
            <ac:spMk id="6" creationId="{374AD798-E014-B94A-8BE7-33E5936429D5}"/>
          </ac:spMkLst>
        </pc:spChg>
        <pc:spChg chg="add mod">
          <ac:chgData name="Malin Zingmark" userId="6cfe7a96-6fa4-4cee-a5c3-deec5dbda72e" providerId="ADAL" clId="{81F0370E-8546-484E-8987-BBFDCAFE3BEF}" dt="2021-03-18T08:57:40.563" v="248" actId="1036"/>
          <ac:spMkLst>
            <pc:docMk/>
            <pc:sldMk cId="82754925" sldId="482"/>
            <ac:spMk id="7" creationId="{B042D3B0-EA71-E146-A738-EF2E3562980F}"/>
          </ac:spMkLst>
        </pc:spChg>
      </pc:sldChg>
      <pc:sldChg chg="modSp add mod">
        <pc:chgData name="Malin Zingmark" userId="6cfe7a96-6fa4-4cee-a5c3-deec5dbda72e" providerId="ADAL" clId="{81F0370E-8546-484E-8987-BBFDCAFE3BEF}" dt="2021-03-18T08:58:01.131" v="279"/>
        <pc:sldMkLst>
          <pc:docMk/>
          <pc:sldMk cId="2270091325" sldId="483"/>
        </pc:sldMkLst>
        <pc:spChg chg="mod">
          <ac:chgData name="Malin Zingmark" userId="6cfe7a96-6fa4-4cee-a5c3-deec5dbda72e" providerId="ADAL" clId="{81F0370E-8546-484E-8987-BBFDCAFE3BEF}" dt="2021-03-18T08:58:01.131" v="279"/>
          <ac:spMkLst>
            <pc:docMk/>
            <pc:sldMk cId="2270091325" sldId="483"/>
            <ac:spMk id="2" creationId="{DB757D14-5D02-D042-AF14-88616322BFEB}"/>
          </ac:spMkLst>
        </pc:spChg>
        <pc:spChg chg="mod">
          <ac:chgData name="Malin Zingmark" userId="6cfe7a96-6fa4-4cee-a5c3-deec5dbda72e" providerId="ADAL" clId="{81F0370E-8546-484E-8987-BBFDCAFE3BEF}" dt="2021-03-18T08:58:00.017" v="278" actId="20577"/>
          <ac:spMkLst>
            <pc:docMk/>
            <pc:sldMk cId="2270091325" sldId="483"/>
            <ac:spMk id="3" creationId="{BB09DA0A-E480-8746-9024-59678D1C5FCD}"/>
          </ac:spMkLst>
        </pc:spChg>
      </pc:sldChg>
      <pc:sldChg chg="addSp delSp modSp add mod">
        <pc:chgData name="Malin Zingmark" userId="6cfe7a96-6fa4-4cee-a5c3-deec5dbda72e" providerId="ADAL" clId="{81F0370E-8546-484E-8987-BBFDCAFE3BEF}" dt="2021-03-18T08:58:23.160" v="285" actId="478"/>
        <pc:sldMkLst>
          <pc:docMk/>
          <pc:sldMk cId="4151321543" sldId="484"/>
        </pc:sldMkLst>
        <pc:spChg chg="del mod">
          <ac:chgData name="Malin Zingmark" userId="6cfe7a96-6fa4-4cee-a5c3-deec5dbda72e" providerId="ADAL" clId="{81F0370E-8546-484E-8987-BBFDCAFE3BEF}" dt="2021-03-18T08:58:19.199" v="284" actId="478"/>
          <ac:spMkLst>
            <pc:docMk/>
            <pc:sldMk cId="4151321543" sldId="484"/>
            <ac:spMk id="2" creationId="{DB757D14-5D02-D042-AF14-88616322BFEB}"/>
          </ac:spMkLst>
        </pc:spChg>
        <pc:spChg chg="del">
          <ac:chgData name="Malin Zingmark" userId="6cfe7a96-6fa4-4cee-a5c3-deec5dbda72e" providerId="ADAL" clId="{81F0370E-8546-484E-8987-BBFDCAFE3BEF}" dt="2021-03-18T08:58:23.160" v="285" actId="478"/>
          <ac:spMkLst>
            <pc:docMk/>
            <pc:sldMk cId="4151321543" sldId="484"/>
            <ac:spMk id="3" creationId="{BB09DA0A-E480-8746-9024-59678D1C5FCD}"/>
          </ac:spMkLst>
        </pc:spChg>
        <pc:spChg chg="add mod">
          <ac:chgData name="Malin Zingmark" userId="6cfe7a96-6fa4-4cee-a5c3-deec5dbda72e" providerId="ADAL" clId="{81F0370E-8546-484E-8987-BBFDCAFE3BEF}" dt="2021-03-18T08:58:13.286" v="282"/>
          <ac:spMkLst>
            <pc:docMk/>
            <pc:sldMk cId="4151321543" sldId="484"/>
            <ac:spMk id="4" creationId="{4103C580-1A1D-9442-9D71-760F95F81738}"/>
          </ac:spMkLst>
        </pc:spChg>
        <pc:spChg chg="add mod">
          <ac:chgData name="Malin Zingmark" userId="6cfe7a96-6fa4-4cee-a5c3-deec5dbda72e" providerId="ADAL" clId="{81F0370E-8546-484E-8987-BBFDCAFE3BEF}" dt="2021-03-18T08:58:13.286" v="282"/>
          <ac:spMkLst>
            <pc:docMk/>
            <pc:sldMk cId="4151321543" sldId="484"/>
            <ac:spMk id="5" creationId="{B46F4E61-1ABE-0340-A32D-2D39AB5D3A5E}"/>
          </ac:spMkLst>
        </pc:spChg>
      </pc:sldChg>
      <pc:sldChg chg="modSp new mod">
        <pc:chgData name="Malin Zingmark" userId="6cfe7a96-6fa4-4cee-a5c3-deec5dbda72e" providerId="ADAL" clId="{81F0370E-8546-484E-8987-BBFDCAFE3BEF}" dt="2021-03-18T08:59:04.935" v="315"/>
        <pc:sldMkLst>
          <pc:docMk/>
          <pc:sldMk cId="1568634345" sldId="485"/>
        </pc:sldMkLst>
        <pc:spChg chg="mod">
          <ac:chgData name="Malin Zingmark" userId="6cfe7a96-6fa4-4cee-a5c3-deec5dbda72e" providerId="ADAL" clId="{81F0370E-8546-484E-8987-BBFDCAFE3BEF}" dt="2021-03-18T08:59:04.935" v="315"/>
          <ac:spMkLst>
            <pc:docMk/>
            <pc:sldMk cId="1568634345" sldId="485"/>
            <ac:spMk id="2" creationId="{33551ACE-7A0A-5741-AE5C-30121D5CA73A}"/>
          </ac:spMkLst>
        </pc:spChg>
        <pc:spChg chg="mod">
          <ac:chgData name="Malin Zingmark" userId="6cfe7a96-6fa4-4cee-a5c3-deec5dbda72e" providerId="ADAL" clId="{81F0370E-8546-484E-8987-BBFDCAFE3BEF}" dt="2021-03-18T08:59:03.549" v="314" actId="20577"/>
          <ac:spMkLst>
            <pc:docMk/>
            <pc:sldMk cId="1568634345" sldId="485"/>
            <ac:spMk id="3" creationId="{0481047D-2CCC-3F49-8745-D470A9834BB4}"/>
          </ac:spMkLst>
        </pc:spChg>
      </pc:sldChg>
      <pc:sldChg chg="modSp add mod">
        <pc:chgData name="Malin Zingmark" userId="6cfe7a96-6fa4-4cee-a5c3-deec5dbda72e" providerId="ADAL" clId="{81F0370E-8546-484E-8987-BBFDCAFE3BEF}" dt="2021-03-18T08:59:14.763" v="331"/>
        <pc:sldMkLst>
          <pc:docMk/>
          <pc:sldMk cId="4263893837" sldId="486"/>
        </pc:sldMkLst>
        <pc:spChg chg="mod">
          <ac:chgData name="Malin Zingmark" userId="6cfe7a96-6fa4-4cee-a5c3-deec5dbda72e" providerId="ADAL" clId="{81F0370E-8546-484E-8987-BBFDCAFE3BEF}" dt="2021-03-18T08:59:14.763" v="331"/>
          <ac:spMkLst>
            <pc:docMk/>
            <pc:sldMk cId="4263893837" sldId="486"/>
            <ac:spMk id="2" creationId="{33551ACE-7A0A-5741-AE5C-30121D5CA73A}"/>
          </ac:spMkLst>
        </pc:spChg>
        <pc:spChg chg="mod">
          <ac:chgData name="Malin Zingmark" userId="6cfe7a96-6fa4-4cee-a5c3-deec5dbda72e" providerId="ADAL" clId="{81F0370E-8546-484E-8987-BBFDCAFE3BEF}" dt="2021-03-18T08:59:13.361" v="330" actId="20577"/>
          <ac:spMkLst>
            <pc:docMk/>
            <pc:sldMk cId="4263893837" sldId="486"/>
            <ac:spMk id="3" creationId="{0481047D-2CCC-3F49-8745-D470A9834BB4}"/>
          </ac:spMkLst>
        </pc:spChg>
      </pc:sldChg>
      <pc:sldChg chg="new del">
        <pc:chgData name="Malin Zingmark" userId="6cfe7a96-6fa4-4cee-a5c3-deec5dbda72e" providerId="ADAL" clId="{81F0370E-8546-484E-8987-BBFDCAFE3BEF}" dt="2021-03-18T08:59:53.796" v="335" actId="2696"/>
        <pc:sldMkLst>
          <pc:docMk/>
          <pc:sldMk cId="3644932736" sldId="487"/>
        </pc:sldMkLst>
      </pc:sldChg>
      <pc:sldMasterChg chg="delSldLayout">
        <pc:chgData name="Malin Zingmark" userId="6cfe7a96-6fa4-4cee-a5c3-deec5dbda72e" providerId="ADAL" clId="{81F0370E-8546-484E-8987-BBFDCAFE3BEF}" dt="2021-03-18T08:59:18.974" v="333" actId="2696"/>
        <pc:sldMasterMkLst>
          <pc:docMk/>
          <pc:sldMasterMk cId="3303198017" sldId="2147483648"/>
        </pc:sldMasterMkLst>
        <pc:sldLayoutChg chg="del">
          <pc:chgData name="Malin Zingmark" userId="6cfe7a96-6fa4-4cee-a5c3-deec5dbda72e" providerId="ADAL" clId="{81F0370E-8546-484E-8987-BBFDCAFE3BEF}" dt="2021-03-18T08:59:18.974" v="333" actId="2696"/>
          <pc:sldLayoutMkLst>
            <pc:docMk/>
            <pc:sldMasterMk cId="3303198017" sldId="2147483648"/>
            <pc:sldLayoutMk cId="3765284474" sldId="2147483666"/>
          </pc:sldLayoutMkLst>
        </pc:sldLayoutChg>
        <pc:sldLayoutChg chg="del">
          <pc:chgData name="Malin Zingmark" userId="6cfe7a96-6fa4-4cee-a5c3-deec5dbda72e" providerId="ADAL" clId="{81F0370E-8546-484E-8987-BBFDCAFE3BEF}" dt="2021-03-18T08:58:44.677" v="288" actId="2696"/>
          <pc:sldLayoutMkLst>
            <pc:docMk/>
            <pc:sldMasterMk cId="3303198017" sldId="2147483648"/>
            <pc:sldLayoutMk cId="3847539421" sldId="2147483668"/>
          </pc:sldLayoutMkLst>
        </pc:sldLayoutChg>
      </pc:sldMasterChg>
    </pc:docChg>
  </pc:docChgLst>
  <pc:docChgLst>
    <pc:chgData name="Malin Zingmark" userId="6cfe7a96-6fa4-4cee-a5c3-deec5dbda72e" providerId="ADAL" clId="{3327167C-DC39-1442-8F1C-D6C2A18B8C4E}"/>
    <pc:docChg chg="custSel addSld delSld modSld">
      <pc:chgData name="Malin Zingmark" userId="6cfe7a96-6fa4-4cee-a5c3-deec5dbda72e" providerId="ADAL" clId="{3327167C-DC39-1442-8F1C-D6C2A18B8C4E}" dt="2023-01-19T14:25:22.323" v="842" actId="20577"/>
      <pc:docMkLst>
        <pc:docMk/>
      </pc:docMkLst>
      <pc:sldChg chg="modSp mod">
        <pc:chgData name="Malin Zingmark" userId="6cfe7a96-6fa4-4cee-a5c3-deec5dbda72e" providerId="ADAL" clId="{3327167C-DC39-1442-8F1C-D6C2A18B8C4E}" dt="2023-01-02T08:23:43.643" v="3" actId="20577"/>
        <pc:sldMkLst>
          <pc:docMk/>
          <pc:sldMk cId="922104522" sldId="257"/>
        </pc:sldMkLst>
        <pc:spChg chg="mod">
          <ac:chgData name="Malin Zingmark" userId="6cfe7a96-6fa4-4cee-a5c3-deec5dbda72e" providerId="ADAL" clId="{3327167C-DC39-1442-8F1C-D6C2A18B8C4E}" dt="2023-01-02T08:23:43.643" v="3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mod">
        <pc:chgData name="Malin Zingmark" userId="6cfe7a96-6fa4-4cee-a5c3-deec5dbda72e" providerId="ADAL" clId="{3327167C-DC39-1442-8F1C-D6C2A18B8C4E}" dt="2023-01-02T08:23:58.392" v="4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3327167C-DC39-1442-8F1C-D6C2A18B8C4E}" dt="2023-01-02T08:23:58.392" v="4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addSp delSp modSp mod">
        <pc:chgData name="Malin Zingmark" userId="6cfe7a96-6fa4-4cee-a5c3-deec5dbda72e" providerId="ADAL" clId="{3327167C-DC39-1442-8F1C-D6C2A18B8C4E}" dt="2023-01-09T13:55:50.115" v="640" actId="478"/>
        <pc:sldMkLst>
          <pc:docMk/>
          <pc:sldMk cId="3033589431" sldId="480"/>
        </pc:sldMkLst>
        <pc:spChg chg="mod">
          <ac:chgData name="Malin Zingmark" userId="6cfe7a96-6fa4-4cee-a5c3-deec5dbda72e" providerId="ADAL" clId="{3327167C-DC39-1442-8F1C-D6C2A18B8C4E}" dt="2023-01-02T08:27:17.608" v="436" actId="20577"/>
          <ac:spMkLst>
            <pc:docMk/>
            <pc:sldMk cId="3033589431" sldId="480"/>
            <ac:spMk id="3" creationId="{9EE2206B-12A6-B345-B1E0-A2FA1319A710}"/>
          </ac:spMkLst>
        </pc:spChg>
        <pc:spChg chg="add del mod">
          <ac:chgData name="Malin Zingmark" userId="6cfe7a96-6fa4-4cee-a5c3-deec5dbda72e" providerId="ADAL" clId="{3327167C-DC39-1442-8F1C-D6C2A18B8C4E}" dt="2023-01-09T13:55:50.115" v="640" actId="478"/>
          <ac:spMkLst>
            <pc:docMk/>
            <pc:sldMk cId="3033589431" sldId="480"/>
            <ac:spMk id="4" creationId="{CF92FCDE-528D-CF65-F9BB-16699F146120}"/>
          </ac:spMkLst>
        </pc:spChg>
        <pc:graphicFrameChg chg="mod modGraphic">
          <ac:chgData name="Malin Zingmark" userId="6cfe7a96-6fa4-4cee-a5c3-deec5dbda72e" providerId="ADAL" clId="{3327167C-DC39-1442-8F1C-D6C2A18B8C4E}" dt="2023-01-09T10:15:52.786" v="586" actId="20577"/>
          <ac:graphicFrameMkLst>
            <pc:docMk/>
            <pc:sldMk cId="3033589431" sldId="480"/>
            <ac:graphicFrameMk id="2" creationId="{084ACEEF-C7BE-51E9-37D2-DD37E8F8EE26}"/>
          </ac:graphicFrameMkLst>
        </pc:graphicFrameChg>
      </pc:sldChg>
      <pc:sldChg chg="modSp mod">
        <pc:chgData name="Malin Zingmark" userId="6cfe7a96-6fa4-4cee-a5c3-deec5dbda72e" providerId="ADAL" clId="{3327167C-DC39-1442-8F1C-D6C2A18B8C4E}" dt="2023-01-09T13:59:43.331" v="740" actId="15"/>
        <pc:sldMkLst>
          <pc:docMk/>
          <pc:sldMk cId="3490273147" sldId="496"/>
        </pc:sldMkLst>
        <pc:spChg chg="mod">
          <ac:chgData name="Malin Zingmark" userId="6cfe7a96-6fa4-4cee-a5c3-deec5dbda72e" providerId="ADAL" clId="{3327167C-DC39-1442-8F1C-D6C2A18B8C4E}" dt="2023-01-09T13:59:43.331" v="740" actId="15"/>
          <ac:spMkLst>
            <pc:docMk/>
            <pc:sldMk cId="3490273147" sldId="496"/>
            <ac:spMk id="2" creationId="{C0B64FBC-8D75-D44E-A576-A6C7BC843AC8}"/>
          </ac:spMkLst>
        </pc:spChg>
      </pc:sldChg>
      <pc:sldChg chg="modSp mod">
        <pc:chgData name="Malin Zingmark" userId="6cfe7a96-6fa4-4cee-a5c3-deec5dbda72e" providerId="ADAL" clId="{3327167C-DC39-1442-8F1C-D6C2A18B8C4E}" dt="2023-01-02T08:25:21.625" v="150" actId="20577"/>
        <pc:sldMkLst>
          <pc:docMk/>
          <pc:sldMk cId="4179106133" sldId="514"/>
        </pc:sldMkLst>
        <pc:spChg chg="mod">
          <ac:chgData name="Malin Zingmark" userId="6cfe7a96-6fa4-4cee-a5c3-deec5dbda72e" providerId="ADAL" clId="{3327167C-DC39-1442-8F1C-D6C2A18B8C4E}" dt="2023-01-02T08:25:21.625" v="150" actId="20577"/>
          <ac:spMkLst>
            <pc:docMk/>
            <pc:sldMk cId="4179106133" sldId="514"/>
            <ac:spMk id="2" creationId="{AE60D621-4EF8-D745-B0B6-2E0BC752D590}"/>
          </ac:spMkLst>
        </pc:spChg>
      </pc:sldChg>
      <pc:sldChg chg="modSp mod">
        <pc:chgData name="Malin Zingmark" userId="6cfe7a96-6fa4-4cee-a5c3-deec5dbda72e" providerId="ADAL" clId="{3327167C-DC39-1442-8F1C-D6C2A18B8C4E}" dt="2023-01-19T09:07:49.662" v="835" actId="20577"/>
        <pc:sldMkLst>
          <pc:docMk/>
          <pc:sldMk cId="779197360" sldId="515"/>
        </pc:sldMkLst>
        <pc:spChg chg="mod">
          <ac:chgData name="Malin Zingmark" userId="6cfe7a96-6fa4-4cee-a5c3-deec5dbda72e" providerId="ADAL" clId="{3327167C-DC39-1442-8F1C-D6C2A18B8C4E}" dt="2023-01-19T09:07:49.662" v="835" actId="20577"/>
          <ac:spMkLst>
            <pc:docMk/>
            <pc:sldMk cId="779197360" sldId="515"/>
            <ac:spMk id="2" creationId="{AE60D621-4EF8-D745-B0B6-2E0BC752D590}"/>
          </ac:spMkLst>
        </pc:spChg>
      </pc:sldChg>
      <pc:sldChg chg="modSp del mod">
        <pc:chgData name="Malin Zingmark" userId="6cfe7a96-6fa4-4cee-a5c3-deec5dbda72e" providerId="ADAL" clId="{3327167C-DC39-1442-8F1C-D6C2A18B8C4E}" dt="2023-01-02T12:24:25.325" v="488" actId="2696"/>
        <pc:sldMkLst>
          <pc:docMk/>
          <pc:sldMk cId="3292556499" sldId="518"/>
        </pc:sldMkLst>
        <pc:spChg chg="mod">
          <ac:chgData name="Malin Zingmark" userId="6cfe7a96-6fa4-4cee-a5c3-deec5dbda72e" providerId="ADAL" clId="{3327167C-DC39-1442-8F1C-D6C2A18B8C4E}" dt="2023-01-02T08:27:11.659" v="435" actId="20577"/>
          <ac:spMkLst>
            <pc:docMk/>
            <pc:sldMk cId="3292556499" sldId="518"/>
            <ac:spMk id="2" creationId="{C0B64FBC-8D75-D44E-A576-A6C7BC843AC8}"/>
          </ac:spMkLst>
        </pc:spChg>
        <pc:spChg chg="mod">
          <ac:chgData name="Malin Zingmark" userId="6cfe7a96-6fa4-4cee-a5c3-deec5dbda72e" providerId="ADAL" clId="{3327167C-DC39-1442-8F1C-D6C2A18B8C4E}" dt="2023-01-02T08:27:08.906" v="434" actId="20577"/>
          <ac:spMkLst>
            <pc:docMk/>
            <pc:sldMk cId="3292556499" sldId="518"/>
            <ac:spMk id="3" creationId="{9EE2206B-12A6-B345-B1E0-A2FA1319A710}"/>
          </ac:spMkLst>
        </pc:spChg>
      </pc:sldChg>
      <pc:sldChg chg="del">
        <pc:chgData name="Malin Zingmark" userId="6cfe7a96-6fa4-4cee-a5c3-deec5dbda72e" providerId="ADAL" clId="{3327167C-DC39-1442-8F1C-D6C2A18B8C4E}" dt="2023-01-02T08:27:56.477" v="449" actId="2696"/>
        <pc:sldMkLst>
          <pc:docMk/>
          <pc:sldMk cId="2418726595" sldId="519"/>
        </pc:sldMkLst>
      </pc:sldChg>
      <pc:sldChg chg="add del">
        <pc:chgData name="Malin Zingmark" userId="6cfe7a96-6fa4-4cee-a5c3-deec5dbda72e" providerId="ADAL" clId="{3327167C-DC39-1442-8F1C-D6C2A18B8C4E}" dt="2023-01-02T12:39:50.559" v="490"/>
        <pc:sldMkLst>
          <pc:docMk/>
          <pc:sldMk cId="621811525" sldId="522"/>
        </pc:sldMkLst>
      </pc:sldChg>
      <pc:sldChg chg="modSp add mod">
        <pc:chgData name="Malin Zingmark" userId="6cfe7a96-6fa4-4cee-a5c3-deec5dbda72e" providerId="ADAL" clId="{3327167C-DC39-1442-8F1C-D6C2A18B8C4E}" dt="2023-01-09T14:05:51.924" v="814" actId="20577"/>
        <pc:sldMkLst>
          <pc:docMk/>
          <pc:sldMk cId="1850279051" sldId="523"/>
        </pc:sldMkLst>
        <pc:spChg chg="mod">
          <ac:chgData name="Malin Zingmark" userId="6cfe7a96-6fa4-4cee-a5c3-deec5dbda72e" providerId="ADAL" clId="{3327167C-DC39-1442-8F1C-D6C2A18B8C4E}" dt="2023-01-09T14:05:51.924" v="814" actId="20577"/>
          <ac:spMkLst>
            <pc:docMk/>
            <pc:sldMk cId="1850279051" sldId="523"/>
            <ac:spMk id="2" creationId="{C0B64FBC-8D75-D44E-A576-A6C7BC843AC8}"/>
          </ac:spMkLst>
        </pc:spChg>
        <pc:spChg chg="mod">
          <ac:chgData name="Malin Zingmark" userId="6cfe7a96-6fa4-4cee-a5c3-deec5dbda72e" providerId="ADAL" clId="{3327167C-DC39-1442-8F1C-D6C2A18B8C4E}" dt="2023-01-02T08:28:19.452" v="464" actId="20577"/>
          <ac:spMkLst>
            <pc:docMk/>
            <pc:sldMk cId="1850279051" sldId="523"/>
            <ac:spMk id="3" creationId="{9EE2206B-12A6-B345-B1E0-A2FA1319A710}"/>
          </ac:spMkLst>
        </pc:spChg>
      </pc:sldChg>
      <pc:sldChg chg="add">
        <pc:chgData name="Malin Zingmark" userId="6cfe7a96-6fa4-4cee-a5c3-deec5dbda72e" providerId="ADAL" clId="{3327167C-DC39-1442-8F1C-D6C2A18B8C4E}" dt="2023-01-02T12:23:42.174" v="466"/>
        <pc:sldMkLst>
          <pc:docMk/>
          <pc:sldMk cId="2221043566" sldId="524"/>
        </pc:sldMkLst>
      </pc:sldChg>
      <pc:sldChg chg="modSp add mod">
        <pc:chgData name="Malin Zingmark" userId="6cfe7a96-6fa4-4cee-a5c3-deec5dbda72e" providerId="ADAL" clId="{3327167C-DC39-1442-8F1C-D6C2A18B8C4E}" dt="2023-01-19T14:25:22.323" v="842" actId="20577"/>
        <pc:sldMkLst>
          <pc:docMk/>
          <pc:sldMk cId="3879391608" sldId="525"/>
        </pc:sldMkLst>
        <pc:spChg chg="mod">
          <ac:chgData name="Malin Zingmark" userId="6cfe7a96-6fa4-4cee-a5c3-deec5dbda72e" providerId="ADAL" clId="{3327167C-DC39-1442-8F1C-D6C2A18B8C4E}" dt="2023-01-19T14:25:22.323" v="842" actId="20577"/>
          <ac:spMkLst>
            <pc:docMk/>
            <pc:sldMk cId="3879391608" sldId="525"/>
            <ac:spMk id="4" creationId="{F721CF93-A28E-7697-476A-B9BF10FEE4D7}"/>
          </ac:spMkLst>
        </pc:spChg>
      </pc:sldChg>
    </pc:docChg>
  </pc:docChgLst>
  <pc:docChgLst>
    <pc:chgData name="Malin Zingmark" userId="ba79573e-aab6-48cb-a93c-f2ed2a296621" providerId="ADAL" clId="{753C4A1A-C838-0E40-9E0B-33983DABBDC1}"/>
    <pc:docChg chg="custSel addSld delSld modSld sldOrd">
      <pc:chgData name="Malin Zingmark" userId="ba79573e-aab6-48cb-a93c-f2ed2a296621" providerId="ADAL" clId="{753C4A1A-C838-0E40-9E0B-33983DABBDC1}" dt="2023-04-21T11:50:48.831" v="984" actId="20577"/>
      <pc:docMkLst>
        <pc:docMk/>
      </pc:docMkLst>
      <pc:sldChg chg="modSp mod">
        <pc:chgData name="Malin Zingmark" userId="ba79573e-aab6-48cb-a93c-f2ed2a296621" providerId="ADAL" clId="{753C4A1A-C838-0E40-9E0B-33983DABBDC1}" dt="2023-03-31T12:03:56.226" v="3" actId="20577"/>
        <pc:sldMkLst>
          <pc:docMk/>
          <pc:sldMk cId="922104522" sldId="257"/>
        </pc:sldMkLst>
        <pc:spChg chg="mod">
          <ac:chgData name="Malin Zingmark" userId="ba79573e-aab6-48cb-a93c-f2ed2a296621" providerId="ADAL" clId="{753C4A1A-C838-0E40-9E0B-33983DABBDC1}" dt="2023-03-31T12:03:56.226" v="3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add mod">
        <pc:chgData name="Malin Zingmark" userId="ba79573e-aab6-48cb-a93c-f2ed2a296621" providerId="ADAL" clId="{753C4A1A-C838-0E40-9E0B-33983DABBDC1}" dt="2023-04-21T11:50:48.831" v="984" actId="20577"/>
        <pc:sldMkLst>
          <pc:docMk/>
          <pc:sldMk cId="2400083847" sldId="259"/>
        </pc:sldMkLst>
        <pc:spChg chg="mod">
          <ac:chgData name="Malin Zingmark" userId="ba79573e-aab6-48cb-a93c-f2ed2a296621" providerId="ADAL" clId="{753C4A1A-C838-0E40-9E0B-33983DABBDC1}" dt="2023-04-21T11:50:48.831" v="984" actId="20577"/>
          <ac:spMkLst>
            <pc:docMk/>
            <pc:sldMk cId="2400083847" sldId="259"/>
            <ac:spMk id="5" creationId="{4E17CF7C-52FF-416C-AB07-3187774AADB0}"/>
          </ac:spMkLst>
        </pc:spChg>
      </pc:sldChg>
      <pc:sldChg chg="del">
        <pc:chgData name="Malin Zingmark" userId="ba79573e-aab6-48cb-a93c-f2ed2a296621" providerId="ADAL" clId="{753C4A1A-C838-0E40-9E0B-33983DABBDC1}" dt="2023-04-14T10:56:29.762" v="148" actId="2696"/>
        <pc:sldMkLst>
          <pc:docMk/>
          <pc:sldMk cId="3217558245" sldId="442"/>
        </pc:sldMkLst>
      </pc:sldChg>
      <pc:sldChg chg="add del">
        <pc:chgData name="Malin Zingmark" userId="ba79573e-aab6-48cb-a93c-f2ed2a296621" providerId="ADAL" clId="{753C4A1A-C838-0E40-9E0B-33983DABBDC1}" dt="2023-04-03T05:49:46.988" v="118" actId="2696"/>
        <pc:sldMkLst>
          <pc:docMk/>
          <pc:sldMk cId="334907946" sldId="455"/>
        </pc:sldMkLst>
      </pc:sldChg>
      <pc:sldChg chg="add del">
        <pc:chgData name="Malin Zingmark" userId="ba79573e-aab6-48cb-a93c-f2ed2a296621" providerId="ADAL" clId="{753C4A1A-C838-0E40-9E0B-33983DABBDC1}" dt="2023-04-03T05:49:58.100" v="120" actId="2696"/>
        <pc:sldMkLst>
          <pc:docMk/>
          <pc:sldMk cId="452842096" sldId="455"/>
        </pc:sldMkLst>
      </pc:sldChg>
      <pc:sldChg chg="addSp delSp modSp add del mod">
        <pc:chgData name="Malin Zingmark" userId="ba79573e-aab6-48cb-a93c-f2ed2a296621" providerId="ADAL" clId="{753C4A1A-C838-0E40-9E0B-33983DABBDC1}" dt="2023-04-14T13:09:18.301" v="403" actId="20577"/>
        <pc:sldMkLst>
          <pc:docMk/>
          <pc:sldMk cId="1685668445" sldId="455"/>
        </pc:sldMkLst>
        <pc:spChg chg="add mod">
          <ac:chgData name="Malin Zingmark" userId="ba79573e-aab6-48cb-a93c-f2ed2a296621" providerId="ADAL" clId="{753C4A1A-C838-0E40-9E0B-33983DABBDC1}" dt="2023-04-14T13:04:14.427" v="286" actId="14100"/>
          <ac:spMkLst>
            <pc:docMk/>
            <pc:sldMk cId="1685668445" sldId="455"/>
            <ac:spMk id="2" creationId="{BCB6E688-82B7-76CD-2A80-6489C56520AB}"/>
          </ac:spMkLst>
        </pc:spChg>
        <pc:spChg chg="add mod">
          <ac:chgData name="Malin Zingmark" userId="ba79573e-aab6-48cb-a93c-f2ed2a296621" providerId="ADAL" clId="{753C4A1A-C838-0E40-9E0B-33983DABBDC1}" dt="2023-04-14T13:04:23.122" v="305" actId="20577"/>
          <ac:spMkLst>
            <pc:docMk/>
            <pc:sldMk cId="1685668445" sldId="455"/>
            <ac:spMk id="3" creationId="{6080272B-2831-3F7C-8FC0-E9E9A60C6764}"/>
          </ac:spMkLst>
        </pc:spChg>
        <pc:spChg chg="mod">
          <ac:chgData name="Malin Zingmark" userId="ba79573e-aab6-48cb-a93c-f2ed2a296621" providerId="ADAL" clId="{753C4A1A-C838-0E40-9E0B-33983DABBDC1}" dt="2023-04-14T13:08:57.673" v="383" actId="1036"/>
          <ac:spMkLst>
            <pc:docMk/>
            <pc:sldMk cId="1685668445" sldId="455"/>
            <ac:spMk id="4" creationId="{375ADA94-5C74-3527-39F5-C39A1F690429}"/>
          </ac:spMkLst>
        </pc:spChg>
        <pc:spChg chg="add mod">
          <ac:chgData name="Malin Zingmark" userId="ba79573e-aab6-48cb-a93c-f2ed2a296621" providerId="ADAL" clId="{753C4A1A-C838-0E40-9E0B-33983DABBDC1}" dt="2023-04-14T13:07:44.907" v="370" actId="1076"/>
          <ac:spMkLst>
            <pc:docMk/>
            <pc:sldMk cId="1685668445" sldId="455"/>
            <ac:spMk id="5" creationId="{A193E6D4-9B60-96D9-7EA8-D17CFE14B279}"/>
          </ac:spMkLst>
        </pc:spChg>
        <pc:spChg chg="add mod">
          <ac:chgData name="Malin Zingmark" userId="ba79573e-aab6-48cb-a93c-f2ed2a296621" providerId="ADAL" clId="{753C4A1A-C838-0E40-9E0B-33983DABBDC1}" dt="2023-04-14T13:05:00.295" v="369" actId="20577"/>
          <ac:spMkLst>
            <pc:docMk/>
            <pc:sldMk cId="1685668445" sldId="455"/>
            <ac:spMk id="6" creationId="{1546A988-3941-6B70-2EEB-C9F0B43ADA22}"/>
          </ac:spMkLst>
        </pc:spChg>
        <pc:spChg chg="add mod">
          <ac:chgData name="Malin Zingmark" userId="ba79573e-aab6-48cb-a93c-f2ed2a296621" providerId="ADAL" clId="{753C4A1A-C838-0E40-9E0B-33983DABBDC1}" dt="2023-04-14T13:09:18.301" v="403" actId="20577"/>
          <ac:spMkLst>
            <pc:docMk/>
            <pc:sldMk cId="1685668445" sldId="455"/>
            <ac:spMk id="7" creationId="{ED0331FC-F047-F9A1-5664-8AE135F55654}"/>
          </ac:spMkLst>
        </pc:spChg>
        <pc:spChg chg="del">
          <ac:chgData name="Malin Zingmark" userId="ba79573e-aab6-48cb-a93c-f2ed2a296621" providerId="ADAL" clId="{753C4A1A-C838-0E40-9E0B-33983DABBDC1}" dt="2023-04-14T13:04:27.909" v="306" actId="478"/>
          <ac:spMkLst>
            <pc:docMk/>
            <pc:sldMk cId="1685668445" sldId="455"/>
            <ac:spMk id="52" creationId="{6341E43B-1A5B-D3D8-DFA0-4FBC0E881506}"/>
          </ac:spMkLst>
        </pc:spChg>
        <pc:spChg chg="del">
          <ac:chgData name="Malin Zingmark" userId="ba79573e-aab6-48cb-a93c-f2ed2a296621" providerId="ADAL" clId="{753C4A1A-C838-0E40-9E0B-33983DABBDC1}" dt="2023-04-14T13:07:46.834" v="371" actId="478"/>
          <ac:spMkLst>
            <pc:docMk/>
            <pc:sldMk cId="1685668445" sldId="455"/>
            <ac:spMk id="53" creationId="{BDDC1143-C03C-9D24-B1FB-CB5EC781B624}"/>
          </ac:spMkLst>
        </pc:spChg>
        <pc:spChg chg="del">
          <ac:chgData name="Malin Zingmark" userId="ba79573e-aab6-48cb-a93c-f2ed2a296621" providerId="ADAL" clId="{753C4A1A-C838-0E40-9E0B-33983DABBDC1}" dt="2023-04-14T13:09:09.024" v="384" actId="478"/>
          <ac:spMkLst>
            <pc:docMk/>
            <pc:sldMk cId="1685668445" sldId="455"/>
            <ac:spMk id="73" creationId="{CDBF6EBE-C2DF-0C58-D954-6A7A95F34974}"/>
          </ac:spMkLst>
        </pc:spChg>
      </pc:sldChg>
      <pc:sldChg chg="add del">
        <pc:chgData name="Malin Zingmark" userId="ba79573e-aab6-48cb-a93c-f2ed2a296621" providerId="ADAL" clId="{753C4A1A-C838-0E40-9E0B-33983DABBDC1}" dt="2023-04-03T05:49:46.988" v="118" actId="2696"/>
        <pc:sldMkLst>
          <pc:docMk/>
          <pc:sldMk cId="460897435" sldId="458"/>
        </pc:sldMkLst>
      </pc:sldChg>
      <pc:sldChg chg="add del">
        <pc:chgData name="Malin Zingmark" userId="ba79573e-aab6-48cb-a93c-f2ed2a296621" providerId="ADAL" clId="{753C4A1A-C838-0E40-9E0B-33983DABBDC1}" dt="2023-04-03T05:49:58.100" v="120" actId="2696"/>
        <pc:sldMkLst>
          <pc:docMk/>
          <pc:sldMk cId="1888094109" sldId="458"/>
        </pc:sldMkLst>
      </pc:sldChg>
      <pc:sldChg chg="addSp modSp add del mod">
        <pc:chgData name="Malin Zingmark" userId="ba79573e-aab6-48cb-a93c-f2ed2a296621" providerId="ADAL" clId="{753C4A1A-C838-0E40-9E0B-33983DABBDC1}" dt="2023-04-20T11:48:21.891" v="942" actId="20577"/>
        <pc:sldMkLst>
          <pc:docMk/>
          <pc:sldMk cId="3660840661" sldId="458"/>
        </pc:sldMkLst>
        <pc:spChg chg="add mod">
          <ac:chgData name="Malin Zingmark" userId="ba79573e-aab6-48cb-a93c-f2ed2a296621" providerId="ADAL" clId="{753C4A1A-C838-0E40-9E0B-33983DABBDC1}" dt="2023-04-03T07:01:39.270" v="127" actId="1038"/>
          <ac:spMkLst>
            <pc:docMk/>
            <pc:sldMk cId="3660840661" sldId="458"/>
            <ac:spMk id="5" creationId="{712E7D81-9CCD-646D-D1BA-CF4D39F6CF24}"/>
          </ac:spMkLst>
        </pc:spChg>
        <pc:spChg chg="mod">
          <ac:chgData name="Malin Zingmark" userId="ba79573e-aab6-48cb-a93c-f2ed2a296621" providerId="ADAL" clId="{753C4A1A-C838-0E40-9E0B-33983DABBDC1}" dt="2023-04-20T11:48:21.891" v="942" actId="20577"/>
          <ac:spMkLst>
            <pc:docMk/>
            <pc:sldMk cId="3660840661" sldId="458"/>
            <ac:spMk id="60" creationId="{C83410D9-B1FC-BC4E-B862-4AE00F5D62F4}"/>
          </ac:spMkLst>
        </pc:spChg>
      </pc:sldChg>
      <pc:sldChg chg="modSp add mod ord">
        <pc:chgData name="Malin Zingmark" userId="ba79573e-aab6-48cb-a93c-f2ed2a296621" providerId="ADAL" clId="{753C4A1A-C838-0E40-9E0B-33983DABBDC1}" dt="2023-04-20T11:48:35.585" v="970" actId="20577"/>
        <pc:sldMkLst>
          <pc:docMk/>
          <pc:sldMk cId="192647679" sldId="461"/>
        </pc:sldMkLst>
        <pc:spChg chg="mod">
          <ac:chgData name="Malin Zingmark" userId="ba79573e-aab6-48cb-a93c-f2ed2a296621" providerId="ADAL" clId="{753C4A1A-C838-0E40-9E0B-33983DABBDC1}" dt="2023-04-20T11:48:35.585" v="970" actId="20577"/>
          <ac:spMkLst>
            <pc:docMk/>
            <pc:sldMk cId="192647679" sldId="461"/>
            <ac:spMk id="2" creationId="{00000000-0000-0000-0000-000000000000}"/>
          </ac:spMkLst>
        </pc:spChg>
        <pc:spChg chg="mod">
          <ac:chgData name="Malin Zingmark" userId="ba79573e-aab6-48cb-a93c-f2ed2a296621" providerId="ADAL" clId="{753C4A1A-C838-0E40-9E0B-33983DABBDC1}" dt="2023-04-03T05:48:43.007" v="56" actId="27636"/>
          <ac:spMkLst>
            <pc:docMk/>
            <pc:sldMk cId="192647679" sldId="461"/>
            <ac:spMk id="3" creationId="{00000000-0000-0000-0000-000000000000}"/>
          </ac:spMkLst>
        </pc:spChg>
      </pc:sldChg>
      <pc:sldChg chg="modSp add mod ord">
        <pc:chgData name="Malin Zingmark" userId="ba79573e-aab6-48cb-a93c-f2ed2a296621" providerId="ADAL" clId="{753C4A1A-C838-0E40-9E0B-33983DABBDC1}" dt="2023-04-20T11:48:29.724" v="956" actId="20577"/>
        <pc:sldMkLst>
          <pc:docMk/>
          <pc:sldMk cId="3790369478" sldId="463"/>
        </pc:sldMkLst>
        <pc:spChg chg="mod">
          <ac:chgData name="Malin Zingmark" userId="ba79573e-aab6-48cb-a93c-f2ed2a296621" providerId="ADAL" clId="{753C4A1A-C838-0E40-9E0B-33983DABBDC1}" dt="2023-04-20T11:48:29.724" v="956" actId="20577"/>
          <ac:spMkLst>
            <pc:docMk/>
            <pc:sldMk cId="3790369478" sldId="463"/>
            <ac:spMk id="2" creationId="{00000000-0000-0000-0000-000000000000}"/>
          </ac:spMkLst>
        </pc:spChg>
        <pc:spChg chg="mod">
          <ac:chgData name="Malin Zingmark" userId="ba79573e-aab6-48cb-a93c-f2ed2a296621" providerId="ADAL" clId="{753C4A1A-C838-0E40-9E0B-33983DABBDC1}" dt="2023-04-03T05:48:42.998" v="55" actId="27636"/>
          <ac:spMkLst>
            <pc:docMk/>
            <pc:sldMk cId="3790369478" sldId="463"/>
            <ac:spMk id="3" creationId="{00000000-0000-0000-0000-000000000000}"/>
          </ac:spMkLst>
        </pc:spChg>
      </pc:sldChg>
      <pc:sldChg chg="modSp mod">
        <pc:chgData name="Malin Zingmark" userId="ba79573e-aab6-48cb-a93c-f2ed2a296621" providerId="ADAL" clId="{753C4A1A-C838-0E40-9E0B-33983DABBDC1}" dt="2023-04-14T13:03:21.294" v="239" actId="20577"/>
        <pc:sldMkLst>
          <pc:docMk/>
          <pc:sldMk cId="2531393401" sldId="476"/>
        </pc:sldMkLst>
        <pc:spChg chg="mod">
          <ac:chgData name="Malin Zingmark" userId="ba79573e-aab6-48cb-a93c-f2ed2a296621" providerId="ADAL" clId="{753C4A1A-C838-0E40-9E0B-33983DABBDC1}" dt="2023-04-14T13:03:21.294" v="239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del">
        <pc:chgData name="Malin Zingmark" userId="ba79573e-aab6-48cb-a93c-f2ed2a296621" providerId="ADAL" clId="{753C4A1A-C838-0E40-9E0B-33983DABBDC1}" dt="2023-03-31T12:04:28.575" v="38" actId="2696"/>
        <pc:sldMkLst>
          <pc:docMk/>
          <pc:sldMk cId="3033589431" sldId="480"/>
        </pc:sldMkLst>
      </pc:sldChg>
      <pc:sldChg chg="modSp del mod">
        <pc:chgData name="Malin Zingmark" userId="ba79573e-aab6-48cb-a93c-f2ed2a296621" providerId="ADAL" clId="{753C4A1A-C838-0E40-9E0B-33983DABBDC1}" dt="2023-04-19T07:14:30.999" v="494" actId="2696"/>
        <pc:sldMkLst>
          <pc:docMk/>
          <pc:sldMk cId="3490273147" sldId="496"/>
        </pc:sldMkLst>
        <pc:spChg chg="mod">
          <ac:chgData name="Malin Zingmark" userId="ba79573e-aab6-48cb-a93c-f2ed2a296621" providerId="ADAL" clId="{753C4A1A-C838-0E40-9E0B-33983DABBDC1}" dt="2023-04-14T13:10:21.978" v="448" actId="20577"/>
          <ac:spMkLst>
            <pc:docMk/>
            <pc:sldMk cId="3490273147" sldId="496"/>
            <ac:spMk id="2" creationId="{C0B64FBC-8D75-D44E-A576-A6C7BC843AC8}"/>
          </ac:spMkLst>
        </pc:spChg>
        <pc:spChg chg="mod">
          <ac:chgData name="Malin Zingmark" userId="ba79573e-aab6-48cb-a93c-f2ed2a296621" providerId="ADAL" clId="{753C4A1A-C838-0E40-9E0B-33983DABBDC1}" dt="2023-04-14T13:10:07.232" v="439" actId="20577"/>
          <ac:spMkLst>
            <pc:docMk/>
            <pc:sldMk cId="3490273147" sldId="496"/>
            <ac:spMk id="3" creationId="{9EE2206B-12A6-B345-B1E0-A2FA1319A710}"/>
          </ac:spMkLst>
        </pc:spChg>
      </pc:sldChg>
      <pc:sldChg chg="del">
        <pc:chgData name="Malin Zingmark" userId="ba79573e-aab6-48cb-a93c-f2ed2a296621" providerId="ADAL" clId="{753C4A1A-C838-0E40-9E0B-33983DABBDC1}" dt="2023-03-31T12:04:03.810" v="4" actId="2696"/>
        <pc:sldMkLst>
          <pc:docMk/>
          <pc:sldMk cId="4179106133" sldId="514"/>
        </pc:sldMkLst>
      </pc:sldChg>
      <pc:sldChg chg="modSp del mod">
        <pc:chgData name="Malin Zingmark" userId="ba79573e-aab6-48cb-a93c-f2ed2a296621" providerId="ADAL" clId="{753C4A1A-C838-0E40-9E0B-33983DABBDC1}" dt="2023-04-14T10:55:53.594" v="133" actId="2696"/>
        <pc:sldMkLst>
          <pc:docMk/>
          <pc:sldMk cId="779197360" sldId="515"/>
        </pc:sldMkLst>
        <pc:spChg chg="mod">
          <ac:chgData name="Malin Zingmark" userId="ba79573e-aab6-48cb-a93c-f2ed2a296621" providerId="ADAL" clId="{753C4A1A-C838-0E40-9E0B-33983DABBDC1}" dt="2023-04-03T05:49:31.071" v="116" actId="20577"/>
          <ac:spMkLst>
            <pc:docMk/>
            <pc:sldMk cId="779197360" sldId="515"/>
            <ac:spMk id="2" creationId="{AE60D621-4EF8-D745-B0B6-2E0BC752D590}"/>
          </ac:spMkLst>
        </pc:spChg>
      </pc:sldChg>
      <pc:sldChg chg="del">
        <pc:chgData name="Malin Zingmark" userId="ba79573e-aab6-48cb-a93c-f2ed2a296621" providerId="ADAL" clId="{753C4A1A-C838-0E40-9E0B-33983DABBDC1}" dt="2023-04-14T10:56:27.792" v="147" actId="2696"/>
        <pc:sldMkLst>
          <pc:docMk/>
          <pc:sldMk cId="2935965011" sldId="521"/>
        </pc:sldMkLst>
      </pc:sldChg>
      <pc:sldChg chg="del">
        <pc:chgData name="Malin Zingmark" userId="ba79573e-aab6-48cb-a93c-f2ed2a296621" providerId="ADAL" clId="{753C4A1A-C838-0E40-9E0B-33983DABBDC1}" dt="2023-03-31T12:04:33.132" v="39" actId="2696"/>
        <pc:sldMkLst>
          <pc:docMk/>
          <pc:sldMk cId="621811525" sldId="522"/>
        </pc:sldMkLst>
      </pc:sldChg>
      <pc:sldChg chg="modSp del mod">
        <pc:chgData name="Malin Zingmark" userId="ba79573e-aab6-48cb-a93c-f2ed2a296621" providerId="ADAL" clId="{753C4A1A-C838-0E40-9E0B-33983DABBDC1}" dt="2023-04-19T07:14:56.935" v="515" actId="2696"/>
        <pc:sldMkLst>
          <pc:docMk/>
          <pc:sldMk cId="1850279051" sldId="523"/>
        </pc:sldMkLst>
        <pc:spChg chg="mod">
          <ac:chgData name="Malin Zingmark" userId="ba79573e-aab6-48cb-a93c-f2ed2a296621" providerId="ADAL" clId="{753C4A1A-C838-0E40-9E0B-33983DABBDC1}" dt="2023-03-31T12:05:03.578" v="53" actId="20577"/>
          <ac:spMkLst>
            <pc:docMk/>
            <pc:sldMk cId="1850279051" sldId="523"/>
            <ac:spMk id="2" creationId="{C0B64FBC-8D75-D44E-A576-A6C7BC843AC8}"/>
          </ac:spMkLst>
        </pc:spChg>
      </pc:sldChg>
      <pc:sldChg chg="delSp modSp del mod">
        <pc:chgData name="Malin Zingmark" userId="ba79573e-aab6-48cb-a93c-f2ed2a296621" providerId="ADAL" clId="{753C4A1A-C838-0E40-9E0B-33983DABBDC1}" dt="2023-04-03T05:49:35.740" v="117" actId="2696"/>
        <pc:sldMkLst>
          <pc:docMk/>
          <pc:sldMk cId="2221043566" sldId="524"/>
        </pc:sldMkLst>
        <pc:spChg chg="mod">
          <ac:chgData name="Malin Zingmark" userId="ba79573e-aab6-48cb-a93c-f2ed2a296621" providerId="ADAL" clId="{753C4A1A-C838-0E40-9E0B-33983DABBDC1}" dt="2023-03-31T12:04:22.751" v="36" actId="20577"/>
          <ac:spMkLst>
            <pc:docMk/>
            <pc:sldMk cId="2221043566" sldId="524"/>
            <ac:spMk id="2" creationId="{8862B747-B323-8C30-B866-B86E774ABD53}"/>
          </ac:spMkLst>
        </pc:spChg>
        <pc:spChg chg="mod">
          <ac:chgData name="Malin Zingmark" userId="ba79573e-aab6-48cb-a93c-f2ed2a296621" providerId="ADAL" clId="{753C4A1A-C838-0E40-9E0B-33983DABBDC1}" dt="2023-03-31T12:04:19.437" v="35" actId="20577"/>
          <ac:spMkLst>
            <pc:docMk/>
            <pc:sldMk cId="2221043566" sldId="524"/>
            <ac:spMk id="3" creationId="{3B460FB6-7B6A-05C0-6BFD-5458C40FB43C}"/>
          </ac:spMkLst>
        </pc:spChg>
        <pc:picChg chg="del">
          <ac:chgData name="Malin Zingmark" userId="ba79573e-aab6-48cb-a93c-f2ed2a296621" providerId="ADAL" clId="{753C4A1A-C838-0E40-9E0B-33983DABBDC1}" dt="2023-03-31T12:04:25.240" v="37" actId="478"/>
          <ac:picMkLst>
            <pc:docMk/>
            <pc:sldMk cId="2221043566" sldId="524"/>
            <ac:picMk id="6" creationId="{DD8E306F-A850-442D-AC7D-D81DBA2F92D0}"/>
          </ac:picMkLst>
        </pc:picChg>
      </pc:sldChg>
      <pc:sldChg chg="modSp new mod">
        <pc:chgData name="Malin Zingmark" userId="ba79573e-aab6-48cb-a93c-f2ed2a296621" providerId="ADAL" clId="{753C4A1A-C838-0E40-9E0B-33983DABBDC1}" dt="2023-04-20T11:48:48.586" v="983" actId="20577"/>
        <pc:sldMkLst>
          <pc:docMk/>
          <pc:sldMk cId="2503581519" sldId="524"/>
        </pc:sldMkLst>
        <pc:spChg chg="mod">
          <ac:chgData name="Malin Zingmark" userId="ba79573e-aab6-48cb-a93c-f2ed2a296621" providerId="ADAL" clId="{753C4A1A-C838-0E40-9E0B-33983DABBDC1}" dt="2023-04-20T11:48:48.586" v="983" actId="20577"/>
          <ac:spMkLst>
            <pc:docMk/>
            <pc:sldMk cId="2503581519" sldId="524"/>
            <ac:spMk id="2" creationId="{AA8F3E34-F260-8A8D-8CB0-040B1834D752}"/>
          </ac:spMkLst>
        </pc:spChg>
        <pc:spChg chg="mod">
          <ac:chgData name="Malin Zingmark" userId="ba79573e-aab6-48cb-a93c-f2ed2a296621" providerId="ADAL" clId="{753C4A1A-C838-0E40-9E0B-33983DABBDC1}" dt="2023-04-19T11:26:46.598" v="918" actId="20577"/>
          <ac:spMkLst>
            <pc:docMk/>
            <pc:sldMk cId="2503581519" sldId="524"/>
            <ac:spMk id="3" creationId="{64D125A5-B92F-9A81-87BA-9C8A94293D0A}"/>
          </ac:spMkLst>
        </pc:spChg>
      </pc:sldChg>
      <pc:sldChg chg="modSp add del mod">
        <pc:chgData name="Malin Zingmark" userId="ba79573e-aab6-48cb-a93c-f2ed2a296621" providerId="ADAL" clId="{753C4A1A-C838-0E40-9E0B-33983DABBDC1}" dt="2023-04-14T10:56:05.240" v="134" actId="2696"/>
        <pc:sldMkLst>
          <pc:docMk/>
          <pc:sldMk cId="3806017450" sldId="525"/>
        </pc:sldMkLst>
        <pc:spChg chg="mod">
          <ac:chgData name="Malin Zingmark" userId="ba79573e-aab6-48cb-a93c-f2ed2a296621" providerId="ADAL" clId="{753C4A1A-C838-0E40-9E0B-33983DABBDC1}" dt="2023-04-03T05:50:16.745" v="122" actId="1076"/>
          <ac:spMkLst>
            <pc:docMk/>
            <pc:sldMk cId="3806017450" sldId="525"/>
            <ac:spMk id="4" creationId="{375ADA94-5C74-3527-39F5-C39A1F690429}"/>
          </ac:spMkLst>
        </pc:spChg>
      </pc:sldChg>
      <pc:sldChg chg="del">
        <pc:chgData name="Malin Zingmark" userId="ba79573e-aab6-48cb-a93c-f2ed2a296621" providerId="ADAL" clId="{753C4A1A-C838-0E40-9E0B-33983DABBDC1}" dt="2023-03-31T12:04:34.047" v="40" actId="2696"/>
        <pc:sldMkLst>
          <pc:docMk/>
          <pc:sldMk cId="3879391608" sldId="525"/>
        </pc:sldMkLst>
      </pc:sldChg>
      <pc:sldChg chg="modSp new mod">
        <pc:chgData name="Malin Zingmark" userId="ba79573e-aab6-48cb-a93c-f2ed2a296621" providerId="ADAL" clId="{753C4A1A-C838-0E40-9E0B-33983DABBDC1}" dt="2023-04-19T07:14:25.929" v="493" actId="14"/>
        <pc:sldMkLst>
          <pc:docMk/>
          <pc:sldMk cId="4134080537" sldId="525"/>
        </pc:sldMkLst>
        <pc:spChg chg="mod">
          <ac:chgData name="Malin Zingmark" userId="ba79573e-aab6-48cb-a93c-f2ed2a296621" providerId="ADAL" clId="{753C4A1A-C838-0E40-9E0B-33983DABBDC1}" dt="2023-04-19T07:14:21.755" v="492" actId="20577"/>
          <ac:spMkLst>
            <pc:docMk/>
            <pc:sldMk cId="4134080537" sldId="525"/>
            <ac:spMk id="2" creationId="{62C8FCEB-54FE-2920-866F-56AD6D9EA997}"/>
          </ac:spMkLst>
        </pc:spChg>
        <pc:spChg chg="mod">
          <ac:chgData name="Malin Zingmark" userId="ba79573e-aab6-48cb-a93c-f2ed2a296621" providerId="ADAL" clId="{753C4A1A-C838-0E40-9E0B-33983DABBDC1}" dt="2023-04-19T07:14:25.929" v="493" actId="14"/>
          <ac:spMkLst>
            <pc:docMk/>
            <pc:sldMk cId="4134080537" sldId="525"/>
            <ac:spMk id="3" creationId="{2EBD3053-3EC8-34AF-2330-F879EEF66852}"/>
          </ac:spMkLst>
        </pc:spChg>
      </pc:sldChg>
      <pc:sldChg chg="modSp add mod ord">
        <pc:chgData name="Malin Zingmark" userId="ba79573e-aab6-48cb-a93c-f2ed2a296621" providerId="ADAL" clId="{753C4A1A-C838-0E40-9E0B-33983DABBDC1}" dt="2023-04-19T07:14:58.734" v="516" actId="20578"/>
        <pc:sldMkLst>
          <pc:docMk/>
          <pc:sldMk cId="1850450490" sldId="526"/>
        </pc:sldMkLst>
        <pc:spChg chg="mod">
          <ac:chgData name="Malin Zingmark" userId="ba79573e-aab6-48cb-a93c-f2ed2a296621" providerId="ADAL" clId="{753C4A1A-C838-0E40-9E0B-33983DABBDC1}" dt="2023-04-19T07:14:52.763" v="514" actId="20577"/>
          <ac:spMkLst>
            <pc:docMk/>
            <pc:sldMk cId="1850450490" sldId="526"/>
            <ac:spMk id="2" creationId="{AA8F3E34-F260-8A8D-8CB0-040B1834D752}"/>
          </ac:spMkLst>
        </pc:spChg>
        <pc:spChg chg="mod">
          <ac:chgData name="Malin Zingmark" userId="ba79573e-aab6-48cb-a93c-f2ed2a296621" providerId="ADAL" clId="{753C4A1A-C838-0E40-9E0B-33983DABBDC1}" dt="2023-04-19T07:14:48.415" v="496"/>
          <ac:spMkLst>
            <pc:docMk/>
            <pc:sldMk cId="1850450490" sldId="526"/>
            <ac:spMk id="3" creationId="{64D125A5-B92F-9A81-87BA-9C8A94293D0A}"/>
          </ac:spMkLst>
        </pc:spChg>
      </pc:sldChg>
      <pc:sldChg chg="modSp add mod">
        <pc:chgData name="Malin Zingmark" userId="ba79573e-aab6-48cb-a93c-f2ed2a296621" providerId="ADAL" clId="{753C4A1A-C838-0E40-9E0B-33983DABBDC1}" dt="2023-04-19T07:30:11.387" v="519" actId="14100"/>
        <pc:sldMkLst>
          <pc:docMk/>
          <pc:sldMk cId="3806017450" sldId="527"/>
        </pc:sldMkLst>
        <pc:spChg chg="mod">
          <ac:chgData name="Malin Zingmark" userId="ba79573e-aab6-48cb-a93c-f2ed2a296621" providerId="ADAL" clId="{753C4A1A-C838-0E40-9E0B-33983DABBDC1}" dt="2023-04-19T07:30:11.387" v="519" actId="14100"/>
          <ac:spMkLst>
            <pc:docMk/>
            <pc:sldMk cId="3806017450" sldId="527"/>
            <ac:spMk id="4" creationId="{375ADA94-5C74-3527-39F5-C39A1F690429}"/>
          </ac:spMkLst>
        </pc:spChg>
      </pc:sldChg>
      <pc:sldMasterChg chg="delSldLayout">
        <pc:chgData name="Malin Zingmark" userId="ba79573e-aab6-48cb-a93c-f2ed2a296621" providerId="ADAL" clId="{753C4A1A-C838-0E40-9E0B-33983DABBDC1}" dt="2023-04-14T10:56:29.764" v="149" actId="2696"/>
        <pc:sldMasterMkLst>
          <pc:docMk/>
          <pc:sldMasterMk cId="3303198017" sldId="2147483648"/>
        </pc:sldMasterMkLst>
        <pc:sldLayoutChg chg="del">
          <pc:chgData name="Malin Zingmark" userId="ba79573e-aab6-48cb-a93c-f2ed2a296621" providerId="ADAL" clId="{753C4A1A-C838-0E40-9E0B-33983DABBDC1}" dt="2023-04-14T10:56:29.764" v="149" actId="2696"/>
          <pc:sldLayoutMkLst>
            <pc:docMk/>
            <pc:sldMasterMk cId="3303198017" sldId="2147483648"/>
            <pc:sldLayoutMk cId="3724121716" sldId="2147483667"/>
          </pc:sldLayoutMkLst>
        </pc:sldLayoutChg>
      </pc:sldMasterChg>
    </pc:docChg>
  </pc:docChgLst>
  <pc:docChgLst>
    <pc:chgData name="Malin Zingmark" userId="ba79573e-aab6-48cb-a93c-f2ed2a296621" providerId="ADAL" clId="{4963AFE5-E246-9942-ACC8-746ACFBDD206}"/>
    <pc:docChg chg="undo custSel addSld delSld modSld sldOrd">
      <pc:chgData name="Malin Zingmark" userId="ba79573e-aab6-48cb-a93c-f2ed2a296621" providerId="ADAL" clId="{4963AFE5-E246-9942-ACC8-746ACFBDD206}" dt="2023-09-08T06:11:59.643" v="812" actId="20577"/>
      <pc:docMkLst>
        <pc:docMk/>
      </pc:docMkLst>
      <pc:sldChg chg="modSp add mod">
        <pc:chgData name="Malin Zingmark" userId="ba79573e-aab6-48cb-a93c-f2ed2a296621" providerId="ADAL" clId="{4963AFE5-E246-9942-ACC8-746ACFBDD206}" dt="2023-08-23T11:19:50.242" v="49" actId="20577"/>
        <pc:sldMkLst>
          <pc:docMk/>
          <pc:sldMk cId="922104522" sldId="257"/>
        </pc:sldMkLst>
        <pc:spChg chg="mod">
          <ac:chgData name="Malin Zingmark" userId="ba79573e-aab6-48cb-a93c-f2ed2a296621" providerId="ADAL" clId="{4963AFE5-E246-9942-ACC8-746ACFBDD206}" dt="2023-08-23T11:19:50.242" v="49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add del mod">
        <pc:chgData name="Malin Zingmark" userId="ba79573e-aab6-48cb-a93c-f2ed2a296621" providerId="ADAL" clId="{4963AFE5-E246-9942-ACC8-746ACFBDD206}" dt="2023-08-24T07:10:12.877" v="762" actId="2696"/>
        <pc:sldMkLst>
          <pc:docMk/>
          <pc:sldMk cId="2400083847" sldId="259"/>
        </pc:sldMkLst>
        <pc:spChg chg="mod">
          <ac:chgData name="Malin Zingmark" userId="ba79573e-aab6-48cb-a93c-f2ed2a296621" providerId="ADAL" clId="{4963AFE5-E246-9942-ACC8-746ACFBDD206}" dt="2023-08-23T11:42:07.620" v="715" actId="20577"/>
          <ac:spMkLst>
            <pc:docMk/>
            <pc:sldMk cId="2400083847" sldId="259"/>
            <ac:spMk id="5" creationId="{4E17CF7C-52FF-416C-AB07-3187774AADB0}"/>
          </ac:spMkLst>
        </pc:spChg>
      </pc:sldChg>
      <pc:sldChg chg="modSp add mod">
        <pc:chgData name="Malin Zingmark" userId="ba79573e-aab6-48cb-a93c-f2ed2a296621" providerId="ADAL" clId="{4963AFE5-E246-9942-ACC8-746ACFBDD206}" dt="2023-08-23T11:27:49.974" v="171" actId="20577"/>
        <pc:sldMkLst>
          <pc:docMk/>
          <pc:sldMk cId="2531393401" sldId="476"/>
        </pc:sldMkLst>
        <pc:spChg chg="mod">
          <ac:chgData name="Malin Zingmark" userId="ba79573e-aab6-48cb-a93c-f2ed2a296621" providerId="ADAL" clId="{4963AFE5-E246-9942-ACC8-746ACFBDD206}" dt="2023-08-23T11:27:49.974" v="171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add del">
        <pc:chgData name="Malin Zingmark" userId="ba79573e-aab6-48cb-a93c-f2ed2a296621" providerId="ADAL" clId="{4963AFE5-E246-9942-ACC8-746ACFBDD206}" dt="2023-08-23T11:20:38.750" v="72" actId="2696"/>
        <pc:sldMkLst>
          <pc:docMk/>
          <pc:sldMk cId="237719208" sldId="536"/>
        </pc:sldMkLst>
      </pc:sldChg>
      <pc:sldChg chg="modSp mod">
        <pc:chgData name="Malin Zingmark" userId="ba79573e-aab6-48cb-a93c-f2ed2a296621" providerId="ADAL" clId="{4963AFE5-E246-9942-ACC8-746ACFBDD206}" dt="2023-09-08T06:11:59.643" v="812" actId="20577"/>
        <pc:sldMkLst>
          <pc:docMk/>
          <pc:sldMk cId="2043782963" sldId="540"/>
        </pc:sldMkLst>
        <pc:spChg chg="mod">
          <ac:chgData name="Malin Zingmark" userId="ba79573e-aab6-48cb-a93c-f2ed2a296621" providerId="ADAL" clId="{4963AFE5-E246-9942-ACC8-746ACFBDD206}" dt="2023-09-08T06:11:59.643" v="812" actId="20577"/>
          <ac:spMkLst>
            <pc:docMk/>
            <pc:sldMk cId="2043782963" sldId="540"/>
            <ac:spMk id="10" creationId="{D4FF405E-1B51-53B9-3497-A3770E90F27C}"/>
          </ac:spMkLst>
        </pc:spChg>
      </pc:sldChg>
      <pc:sldChg chg="modSp add mod ord">
        <pc:chgData name="Malin Zingmark" userId="ba79573e-aab6-48cb-a93c-f2ed2a296621" providerId="ADAL" clId="{4963AFE5-E246-9942-ACC8-746ACFBDD206}" dt="2023-08-23T11:23:36.555" v="99" actId="20578"/>
        <pc:sldMkLst>
          <pc:docMk/>
          <pc:sldMk cId="290560084" sldId="543"/>
        </pc:sldMkLst>
        <pc:spChg chg="mod">
          <ac:chgData name="Malin Zingmark" userId="ba79573e-aab6-48cb-a93c-f2ed2a296621" providerId="ADAL" clId="{4963AFE5-E246-9942-ACC8-746ACFBDD206}" dt="2023-08-23T11:23:30.489" v="98" actId="20577"/>
          <ac:spMkLst>
            <pc:docMk/>
            <pc:sldMk cId="290560084" sldId="543"/>
            <ac:spMk id="2" creationId="{2A6891DE-2EA5-A24E-811A-35F779D16359}"/>
          </ac:spMkLst>
        </pc:spChg>
        <pc:spChg chg="mod">
          <ac:chgData name="Malin Zingmark" userId="ba79573e-aab6-48cb-a93c-f2ed2a296621" providerId="ADAL" clId="{4963AFE5-E246-9942-ACC8-746ACFBDD206}" dt="2023-08-23T11:18:58.975" v="4" actId="20577"/>
          <ac:spMkLst>
            <pc:docMk/>
            <pc:sldMk cId="290560084" sldId="543"/>
            <ac:spMk id="3" creationId="{62B7172A-3E94-3A4A-B3D7-70BEFC2BC991}"/>
          </ac:spMkLst>
        </pc:spChg>
      </pc:sldChg>
      <pc:sldChg chg="add del">
        <pc:chgData name="Malin Zingmark" userId="ba79573e-aab6-48cb-a93c-f2ed2a296621" providerId="ADAL" clId="{4963AFE5-E246-9942-ACC8-746ACFBDD206}" dt="2023-08-23T11:18:52.111" v="1" actId="2696"/>
        <pc:sldMkLst>
          <pc:docMk/>
          <pc:sldMk cId="2037471745" sldId="544"/>
        </pc:sldMkLst>
      </pc:sldChg>
      <pc:sldChg chg="modSp add mod">
        <pc:chgData name="Malin Zingmark" userId="ba79573e-aab6-48cb-a93c-f2ed2a296621" providerId="ADAL" clId="{4963AFE5-E246-9942-ACC8-746ACFBDD206}" dt="2023-08-23T11:24:02.411" v="131" actId="20577"/>
        <pc:sldMkLst>
          <pc:docMk/>
          <pc:sldMk cId="2149535230" sldId="544"/>
        </pc:sldMkLst>
        <pc:spChg chg="mod">
          <ac:chgData name="Malin Zingmark" userId="ba79573e-aab6-48cb-a93c-f2ed2a296621" providerId="ADAL" clId="{4963AFE5-E246-9942-ACC8-746ACFBDD206}" dt="2023-08-23T11:24:02.411" v="131" actId="20577"/>
          <ac:spMkLst>
            <pc:docMk/>
            <pc:sldMk cId="2149535230" sldId="544"/>
            <ac:spMk id="2" creationId="{2A6891DE-2EA5-A24E-811A-35F779D16359}"/>
          </ac:spMkLst>
        </pc:spChg>
        <pc:spChg chg="mod">
          <ac:chgData name="Malin Zingmark" userId="ba79573e-aab6-48cb-a93c-f2ed2a296621" providerId="ADAL" clId="{4963AFE5-E246-9942-ACC8-746ACFBDD206}" dt="2023-08-23T11:19:09.898" v="18" actId="20577"/>
          <ac:spMkLst>
            <pc:docMk/>
            <pc:sldMk cId="2149535230" sldId="544"/>
            <ac:spMk id="3" creationId="{62B7172A-3E94-3A4A-B3D7-70BEFC2BC991}"/>
          </ac:spMkLst>
        </pc:spChg>
      </pc:sldChg>
      <pc:sldChg chg="modSp add mod">
        <pc:chgData name="Malin Zingmark" userId="ba79573e-aab6-48cb-a93c-f2ed2a296621" providerId="ADAL" clId="{4963AFE5-E246-9942-ACC8-746ACFBDD206}" dt="2023-09-06T14:31:44.016" v="807" actId="20577"/>
        <pc:sldMkLst>
          <pc:docMk/>
          <pc:sldMk cId="2851177474" sldId="545"/>
        </pc:sldMkLst>
        <pc:spChg chg="mod">
          <ac:chgData name="Malin Zingmark" userId="ba79573e-aab6-48cb-a93c-f2ed2a296621" providerId="ADAL" clId="{4963AFE5-E246-9942-ACC8-746ACFBDD206}" dt="2023-09-06T14:31:44.016" v="807" actId="20577"/>
          <ac:spMkLst>
            <pc:docMk/>
            <pc:sldMk cId="2851177474" sldId="545"/>
            <ac:spMk id="2" creationId="{2A6891DE-2EA5-A24E-811A-35F779D16359}"/>
          </ac:spMkLst>
        </pc:spChg>
        <pc:spChg chg="mod">
          <ac:chgData name="Malin Zingmark" userId="ba79573e-aab6-48cb-a93c-f2ed2a296621" providerId="ADAL" clId="{4963AFE5-E246-9942-ACC8-746ACFBDD206}" dt="2023-08-23T11:21:39.379" v="89" actId="20577"/>
          <ac:spMkLst>
            <pc:docMk/>
            <pc:sldMk cId="2851177474" sldId="545"/>
            <ac:spMk id="3" creationId="{62B7172A-3E94-3A4A-B3D7-70BEFC2BC991}"/>
          </ac:spMkLst>
        </pc:spChg>
      </pc:sldChg>
      <pc:sldChg chg="modSp add mod">
        <pc:chgData name="Malin Zingmark" userId="ba79573e-aab6-48cb-a93c-f2ed2a296621" providerId="ADAL" clId="{4963AFE5-E246-9942-ACC8-746ACFBDD206}" dt="2023-08-24T07:10:26.097" v="806" actId="20577"/>
        <pc:sldMkLst>
          <pc:docMk/>
          <pc:sldMk cId="404845528" sldId="546"/>
        </pc:sldMkLst>
        <pc:spChg chg="mod">
          <ac:chgData name="Malin Zingmark" userId="ba79573e-aab6-48cb-a93c-f2ed2a296621" providerId="ADAL" clId="{4963AFE5-E246-9942-ACC8-746ACFBDD206}" dt="2023-08-24T07:10:26.097" v="806" actId="20577"/>
          <ac:spMkLst>
            <pc:docMk/>
            <pc:sldMk cId="404845528" sldId="546"/>
            <ac:spMk id="2" creationId="{2A6891DE-2EA5-A24E-811A-35F779D16359}"/>
          </ac:spMkLst>
        </pc:spChg>
        <pc:spChg chg="mod">
          <ac:chgData name="Malin Zingmark" userId="ba79573e-aab6-48cb-a93c-f2ed2a296621" providerId="ADAL" clId="{4963AFE5-E246-9942-ACC8-746ACFBDD206}" dt="2023-08-23T11:41:59.740" v="713" actId="20577"/>
          <ac:spMkLst>
            <pc:docMk/>
            <pc:sldMk cId="404845528" sldId="546"/>
            <ac:spMk id="3" creationId="{62B7172A-3E94-3A4A-B3D7-70BEFC2BC991}"/>
          </ac:spMkLst>
        </pc:spChg>
      </pc:sldChg>
      <pc:sldMasterChg chg="addSldLayout delSldLayout">
        <pc:chgData name="Malin Zingmark" userId="ba79573e-aab6-48cb-a93c-f2ed2a296621" providerId="ADAL" clId="{4963AFE5-E246-9942-ACC8-746ACFBDD206}" dt="2023-08-24T07:10:12.879" v="763" actId="2696"/>
        <pc:sldMasterMkLst>
          <pc:docMk/>
          <pc:sldMasterMk cId="3303198017" sldId="2147483648"/>
        </pc:sldMasterMkLst>
        <pc:sldLayoutChg chg="add del">
          <pc:chgData name="Malin Zingmark" userId="ba79573e-aab6-48cb-a93c-f2ed2a296621" providerId="ADAL" clId="{4963AFE5-E246-9942-ACC8-746ACFBDD206}" dt="2023-08-24T07:10:12.879" v="763" actId="2696"/>
          <pc:sldLayoutMkLst>
            <pc:docMk/>
            <pc:sldMasterMk cId="3303198017" sldId="2147483648"/>
            <pc:sldLayoutMk cId="4196133505" sldId="2147483666"/>
          </pc:sldLayoutMkLst>
        </pc:sldLayoutChg>
      </pc:sldMasterChg>
    </pc:docChg>
  </pc:docChgLst>
  <pc:docChgLst>
    <pc:chgData name="Malin Zingmark" userId="6cfe7a96-6fa4-4cee-a5c3-deec5dbda72e" providerId="ADAL" clId="{A52F76CD-DC4F-6044-B50A-9D8E439DD8EE}"/>
    <pc:docChg chg="custSel delSld modSld">
      <pc:chgData name="Malin Zingmark" userId="6cfe7a96-6fa4-4cee-a5c3-deec5dbda72e" providerId="ADAL" clId="{A52F76CD-DC4F-6044-B50A-9D8E439DD8EE}" dt="2021-03-16T11:21:46.567" v="28" actId="20577"/>
      <pc:docMkLst>
        <pc:docMk/>
      </pc:docMkLst>
      <pc:sldChg chg="modSp mod">
        <pc:chgData name="Malin Zingmark" userId="6cfe7a96-6fa4-4cee-a5c3-deec5dbda72e" providerId="ADAL" clId="{A52F76CD-DC4F-6044-B50A-9D8E439DD8EE}" dt="2021-03-16T11:21:46.567" v="28" actId="20577"/>
        <pc:sldMkLst>
          <pc:docMk/>
          <pc:sldMk cId="922104522" sldId="257"/>
        </pc:sldMkLst>
        <pc:spChg chg="mod">
          <ac:chgData name="Malin Zingmark" userId="6cfe7a96-6fa4-4cee-a5c3-deec5dbda72e" providerId="ADAL" clId="{A52F76CD-DC4F-6044-B50A-9D8E439DD8EE}" dt="2021-03-16T11:21:42.917" v="17" actId="20577"/>
          <ac:spMkLst>
            <pc:docMk/>
            <pc:sldMk cId="922104522" sldId="257"/>
            <ac:spMk id="2" creationId="{C2C774F7-3019-5C45-A23F-88D15036DED6}"/>
          </ac:spMkLst>
        </pc:spChg>
        <pc:spChg chg="mod">
          <ac:chgData name="Malin Zingmark" userId="6cfe7a96-6fa4-4cee-a5c3-deec5dbda72e" providerId="ADAL" clId="{A52F76CD-DC4F-6044-B50A-9D8E439DD8EE}" dt="2021-03-16T11:21:46.567" v="28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del">
        <pc:chgData name="Malin Zingmark" userId="6cfe7a96-6fa4-4cee-a5c3-deec5dbda72e" providerId="ADAL" clId="{A52F76CD-DC4F-6044-B50A-9D8E439DD8EE}" dt="2021-03-16T11:21:32.262" v="2" actId="2696"/>
        <pc:sldMkLst>
          <pc:docMk/>
          <pc:sldMk cId="3727218101" sldId="258"/>
        </pc:sldMkLst>
      </pc:sldChg>
      <pc:sldChg chg="del">
        <pc:chgData name="Malin Zingmark" userId="6cfe7a96-6fa4-4cee-a5c3-deec5dbda72e" providerId="ADAL" clId="{A52F76CD-DC4F-6044-B50A-9D8E439DD8EE}" dt="2021-03-16T11:21:31.530" v="0" actId="2696"/>
        <pc:sldMkLst>
          <pc:docMk/>
          <pc:sldMk cId="3211872992" sldId="260"/>
        </pc:sldMkLst>
      </pc:sldChg>
      <pc:sldChg chg="del">
        <pc:chgData name="Malin Zingmark" userId="6cfe7a96-6fa4-4cee-a5c3-deec5dbda72e" providerId="ADAL" clId="{A52F76CD-DC4F-6044-B50A-9D8E439DD8EE}" dt="2021-03-16T11:21:33.818" v="4" actId="2696"/>
        <pc:sldMkLst>
          <pc:docMk/>
          <pc:sldMk cId="2590222832" sldId="261"/>
        </pc:sldMkLst>
      </pc:sldChg>
      <pc:sldChg chg="del">
        <pc:chgData name="Malin Zingmark" userId="6cfe7a96-6fa4-4cee-a5c3-deec5dbda72e" providerId="ADAL" clId="{A52F76CD-DC4F-6044-B50A-9D8E439DD8EE}" dt="2021-03-16T11:21:34.215" v="5" actId="2696"/>
        <pc:sldMkLst>
          <pc:docMk/>
          <pc:sldMk cId="318187595" sldId="262"/>
        </pc:sldMkLst>
      </pc:sldChg>
      <pc:sldChg chg="del">
        <pc:chgData name="Malin Zingmark" userId="6cfe7a96-6fa4-4cee-a5c3-deec5dbda72e" providerId="ADAL" clId="{A52F76CD-DC4F-6044-B50A-9D8E439DD8EE}" dt="2021-03-16T11:21:34.663" v="6" actId="2696"/>
        <pc:sldMkLst>
          <pc:docMk/>
          <pc:sldMk cId="1493983274" sldId="264"/>
        </pc:sldMkLst>
      </pc:sldChg>
      <pc:sldChg chg="del">
        <pc:chgData name="Malin Zingmark" userId="6cfe7a96-6fa4-4cee-a5c3-deec5dbda72e" providerId="ADAL" clId="{A52F76CD-DC4F-6044-B50A-9D8E439DD8EE}" dt="2021-03-16T11:21:35.090" v="7" actId="2696"/>
        <pc:sldMkLst>
          <pc:docMk/>
          <pc:sldMk cId="3159239359" sldId="265"/>
        </pc:sldMkLst>
      </pc:sldChg>
      <pc:sldChg chg="del">
        <pc:chgData name="Malin Zingmark" userId="6cfe7a96-6fa4-4cee-a5c3-deec5dbda72e" providerId="ADAL" clId="{A52F76CD-DC4F-6044-B50A-9D8E439DD8EE}" dt="2021-03-16T11:21:35.936" v="9" actId="2696"/>
        <pc:sldMkLst>
          <pc:docMk/>
          <pc:sldMk cId="623327870" sldId="266"/>
        </pc:sldMkLst>
      </pc:sldChg>
      <pc:sldChg chg="del">
        <pc:chgData name="Malin Zingmark" userId="6cfe7a96-6fa4-4cee-a5c3-deec5dbda72e" providerId="ADAL" clId="{A52F76CD-DC4F-6044-B50A-9D8E439DD8EE}" dt="2021-03-16T11:21:36.337" v="10" actId="2696"/>
        <pc:sldMkLst>
          <pc:docMk/>
          <pc:sldMk cId="2121680496" sldId="267"/>
        </pc:sldMkLst>
      </pc:sldChg>
      <pc:sldChg chg="del">
        <pc:chgData name="Malin Zingmark" userId="6cfe7a96-6fa4-4cee-a5c3-deec5dbda72e" providerId="ADAL" clId="{A52F76CD-DC4F-6044-B50A-9D8E439DD8EE}" dt="2021-03-16T11:21:36.783" v="11" actId="2696"/>
        <pc:sldMkLst>
          <pc:docMk/>
          <pc:sldMk cId="1151776054" sldId="268"/>
        </pc:sldMkLst>
      </pc:sldChg>
      <pc:sldChg chg="del">
        <pc:chgData name="Malin Zingmark" userId="6cfe7a96-6fa4-4cee-a5c3-deec5dbda72e" providerId="ADAL" clId="{A52F76CD-DC4F-6044-B50A-9D8E439DD8EE}" dt="2021-03-16T11:21:38.692" v="13" actId="2696"/>
        <pc:sldMkLst>
          <pc:docMk/>
          <pc:sldMk cId="968473001" sldId="269"/>
        </pc:sldMkLst>
      </pc:sldChg>
      <pc:sldChg chg="del">
        <pc:chgData name="Malin Zingmark" userId="6cfe7a96-6fa4-4cee-a5c3-deec5dbda72e" providerId="ADAL" clId="{A52F76CD-DC4F-6044-B50A-9D8E439DD8EE}" dt="2021-03-16T11:21:33.433" v="3" actId="2696"/>
        <pc:sldMkLst>
          <pc:docMk/>
          <pc:sldMk cId="3616306201" sldId="270"/>
        </pc:sldMkLst>
      </pc:sldChg>
      <pc:sldChg chg="del">
        <pc:chgData name="Malin Zingmark" userId="6cfe7a96-6fa4-4cee-a5c3-deec5dbda72e" providerId="ADAL" clId="{A52F76CD-DC4F-6044-B50A-9D8E439DD8EE}" dt="2021-03-16T11:21:35.507" v="8" actId="2696"/>
        <pc:sldMkLst>
          <pc:docMk/>
          <pc:sldMk cId="3113561774" sldId="271"/>
        </pc:sldMkLst>
      </pc:sldChg>
      <pc:sldChg chg="del">
        <pc:chgData name="Malin Zingmark" userId="6cfe7a96-6fa4-4cee-a5c3-deec5dbda72e" providerId="ADAL" clId="{A52F76CD-DC4F-6044-B50A-9D8E439DD8EE}" dt="2021-03-16T11:21:37.275" v="12" actId="2696"/>
        <pc:sldMkLst>
          <pc:docMk/>
          <pc:sldMk cId="1586938357" sldId="272"/>
        </pc:sldMkLst>
      </pc:sldChg>
      <pc:sldChg chg="del">
        <pc:chgData name="Malin Zingmark" userId="6cfe7a96-6fa4-4cee-a5c3-deec5dbda72e" providerId="ADAL" clId="{A52F76CD-DC4F-6044-B50A-9D8E439DD8EE}" dt="2021-03-16T11:21:31.874" v="1" actId="2696"/>
        <pc:sldMkLst>
          <pc:docMk/>
          <pc:sldMk cId="3288789045" sldId="273"/>
        </pc:sldMkLst>
      </pc:sldChg>
    </pc:docChg>
  </pc:docChgLst>
  <pc:docChgLst>
    <pc:chgData name="Malin Zingmark" userId="6cfe7a96-6fa4-4cee-a5c3-deec5dbda72e" providerId="ADAL" clId="{18237057-6A20-BB41-B1B2-D291D2C22702}"/>
    <pc:docChg chg="addSld delSld modSld">
      <pc:chgData name="Malin Zingmark" userId="6cfe7a96-6fa4-4cee-a5c3-deec5dbda72e" providerId="ADAL" clId="{18237057-6A20-BB41-B1B2-D291D2C22702}" dt="2022-05-12T05:58:37.860" v="635" actId="20577"/>
      <pc:docMkLst>
        <pc:docMk/>
      </pc:docMkLst>
      <pc:sldChg chg="modSp mod">
        <pc:chgData name="Malin Zingmark" userId="6cfe7a96-6fa4-4cee-a5c3-deec5dbda72e" providerId="ADAL" clId="{18237057-6A20-BB41-B1B2-D291D2C22702}" dt="2022-04-27T07:47:35.668" v="5" actId="20577"/>
        <pc:sldMkLst>
          <pc:docMk/>
          <pc:sldMk cId="922104522" sldId="257"/>
        </pc:sldMkLst>
        <pc:spChg chg="mod">
          <ac:chgData name="Malin Zingmark" userId="6cfe7a96-6fa4-4cee-a5c3-deec5dbda72e" providerId="ADAL" clId="{18237057-6A20-BB41-B1B2-D291D2C22702}" dt="2022-04-27T07:47:35.668" v="5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mod">
        <pc:chgData name="Malin Zingmark" userId="6cfe7a96-6fa4-4cee-a5c3-deec5dbda72e" providerId="ADAL" clId="{18237057-6A20-BB41-B1B2-D291D2C22702}" dt="2022-04-27T07:47:43.709" v="8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18237057-6A20-BB41-B1B2-D291D2C22702}" dt="2022-04-27T07:47:43.709" v="8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modSp add mod">
        <pc:chgData name="Malin Zingmark" userId="6cfe7a96-6fa4-4cee-a5c3-deec5dbda72e" providerId="ADAL" clId="{18237057-6A20-BB41-B1B2-D291D2C22702}" dt="2022-05-12T05:58:37.860" v="635" actId="20577"/>
        <pc:sldMkLst>
          <pc:docMk/>
          <pc:sldMk cId="3033589431" sldId="480"/>
        </pc:sldMkLst>
        <pc:graphicFrameChg chg="modGraphic">
          <ac:chgData name="Malin Zingmark" userId="6cfe7a96-6fa4-4cee-a5c3-deec5dbda72e" providerId="ADAL" clId="{18237057-6A20-BB41-B1B2-D291D2C22702}" dt="2022-05-12T05:58:37.860" v="635" actId="20577"/>
          <ac:graphicFrameMkLst>
            <pc:docMk/>
            <pc:sldMk cId="3033589431" sldId="480"/>
            <ac:graphicFrameMk id="6" creationId="{DF826449-1012-5241-B16A-34FAC30B5530}"/>
          </ac:graphicFrameMkLst>
        </pc:graphicFrameChg>
        <pc:graphicFrameChg chg="mod">
          <ac:chgData name="Malin Zingmark" userId="6cfe7a96-6fa4-4cee-a5c3-deec5dbda72e" providerId="ADAL" clId="{18237057-6A20-BB41-B1B2-D291D2C22702}" dt="2022-04-27T07:50:43.680" v="327" actId="1076"/>
          <ac:graphicFrameMkLst>
            <pc:docMk/>
            <pc:sldMk cId="3033589431" sldId="480"/>
            <ac:graphicFrameMk id="7" creationId="{143AB7BF-6EB5-3245-B382-6CC5F3E66EEE}"/>
          </ac:graphicFrameMkLst>
        </pc:graphicFrameChg>
      </pc:sldChg>
      <pc:sldChg chg="modSp mod">
        <pc:chgData name="Malin Zingmark" userId="6cfe7a96-6fa4-4cee-a5c3-deec5dbda72e" providerId="ADAL" clId="{18237057-6A20-BB41-B1B2-D291D2C22702}" dt="2022-05-06T09:30:03.821" v="568" actId="20577"/>
        <pc:sldMkLst>
          <pc:docMk/>
          <pc:sldMk cId="4263893837" sldId="486"/>
        </pc:sldMkLst>
        <pc:spChg chg="mod">
          <ac:chgData name="Malin Zingmark" userId="6cfe7a96-6fa4-4cee-a5c3-deec5dbda72e" providerId="ADAL" clId="{18237057-6A20-BB41-B1B2-D291D2C22702}" dt="2022-05-06T09:30:03.821" v="568" actId="20577"/>
          <ac:spMkLst>
            <pc:docMk/>
            <pc:sldMk cId="4263893837" sldId="486"/>
            <ac:spMk id="2" creationId="{33551ACE-7A0A-5741-AE5C-30121D5CA73A}"/>
          </ac:spMkLst>
        </pc:spChg>
      </pc:sldChg>
      <pc:sldChg chg="del">
        <pc:chgData name="Malin Zingmark" userId="6cfe7a96-6fa4-4cee-a5c3-deec5dbda72e" providerId="ADAL" clId="{18237057-6A20-BB41-B1B2-D291D2C22702}" dt="2022-04-27T07:49:44.936" v="308" actId="2696"/>
        <pc:sldMkLst>
          <pc:docMk/>
          <pc:sldMk cId="3152741839" sldId="513"/>
        </pc:sldMkLst>
      </pc:sldChg>
      <pc:sldChg chg="delSp modSp mod">
        <pc:chgData name="Malin Zingmark" userId="6cfe7a96-6fa4-4cee-a5c3-deec5dbda72e" providerId="ADAL" clId="{18237057-6A20-BB41-B1B2-D291D2C22702}" dt="2022-05-06T09:15:54.424" v="553" actId="20577"/>
        <pc:sldMkLst>
          <pc:docMk/>
          <pc:sldMk cId="4179106133" sldId="514"/>
        </pc:sldMkLst>
        <pc:spChg chg="mod">
          <ac:chgData name="Malin Zingmark" userId="6cfe7a96-6fa4-4cee-a5c3-deec5dbda72e" providerId="ADAL" clId="{18237057-6A20-BB41-B1B2-D291D2C22702}" dt="2022-05-06T09:15:54.424" v="553" actId="20577"/>
          <ac:spMkLst>
            <pc:docMk/>
            <pc:sldMk cId="4179106133" sldId="514"/>
            <ac:spMk id="2" creationId="{AE60D621-4EF8-D745-B0B6-2E0BC752D590}"/>
          </ac:spMkLst>
        </pc:spChg>
        <pc:picChg chg="del">
          <ac:chgData name="Malin Zingmark" userId="6cfe7a96-6fa4-4cee-a5c3-deec5dbda72e" providerId="ADAL" clId="{18237057-6A20-BB41-B1B2-D291D2C22702}" dt="2022-04-29T06:23:26.038" v="434" actId="478"/>
          <ac:picMkLst>
            <pc:docMk/>
            <pc:sldMk cId="4179106133" sldId="514"/>
            <ac:picMk id="1026" creationId="{8BE45FB1-BA82-2D4E-B156-DA34329C4F66}"/>
          </ac:picMkLst>
        </pc:picChg>
      </pc:sldChg>
      <pc:sldChg chg="modSp mod">
        <pc:chgData name="Malin Zingmark" userId="6cfe7a96-6fa4-4cee-a5c3-deec5dbda72e" providerId="ADAL" clId="{18237057-6A20-BB41-B1B2-D291D2C22702}" dt="2022-05-06T09:19:09.177" v="554" actId="20577"/>
        <pc:sldMkLst>
          <pc:docMk/>
          <pc:sldMk cId="779197360" sldId="515"/>
        </pc:sldMkLst>
        <pc:spChg chg="mod">
          <ac:chgData name="Malin Zingmark" userId="6cfe7a96-6fa4-4cee-a5c3-deec5dbda72e" providerId="ADAL" clId="{18237057-6A20-BB41-B1B2-D291D2C22702}" dt="2022-05-06T09:19:09.177" v="554" actId="20577"/>
          <ac:spMkLst>
            <pc:docMk/>
            <pc:sldMk cId="779197360" sldId="515"/>
            <ac:spMk id="2" creationId="{AE60D621-4EF8-D745-B0B6-2E0BC752D590}"/>
          </ac:spMkLst>
        </pc:spChg>
        <pc:spChg chg="mod">
          <ac:chgData name="Malin Zingmark" userId="6cfe7a96-6fa4-4cee-a5c3-deec5dbda72e" providerId="ADAL" clId="{18237057-6A20-BB41-B1B2-D291D2C22702}" dt="2022-04-27T07:48:09.464" v="41" actId="20577"/>
          <ac:spMkLst>
            <pc:docMk/>
            <pc:sldMk cId="779197360" sldId="515"/>
            <ac:spMk id="3" creationId="{D91E9E5A-D633-2A4C-8097-6B4099368475}"/>
          </ac:spMkLst>
        </pc:spChg>
      </pc:sldChg>
      <pc:sldChg chg="modSp mod">
        <pc:chgData name="Malin Zingmark" userId="6cfe7a96-6fa4-4cee-a5c3-deec5dbda72e" providerId="ADAL" clId="{18237057-6A20-BB41-B1B2-D291D2C22702}" dt="2022-04-27T07:54:32.020" v="394" actId="20577"/>
        <pc:sldMkLst>
          <pc:docMk/>
          <pc:sldMk cId="3546481642" sldId="516"/>
        </pc:sldMkLst>
        <pc:spChg chg="mod">
          <ac:chgData name="Malin Zingmark" userId="6cfe7a96-6fa4-4cee-a5c3-deec5dbda72e" providerId="ADAL" clId="{18237057-6A20-BB41-B1B2-D291D2C22702}" dt="2022-04-27T07:54:32.020" v="394" actId="20577"/>
          <ac:spMkLst>
            <pc:docMk/>
            <pc:sldMk cId="3546481642" sldId="516"/>
            <ac:spMk id="2" creationId="{6FB2D036-E35F-3A42-96DE-0123280A6967}"/>
          </ac:spMkLst>
        </pc:spChg>
        <pc:spChg chg="mod">
          <ac:chgData name="Malin Zingmark" userId="6cfe7a96-6fa4-4cee-a5c3-deec5dbda72e" providerId="ADAL" clId="{18237057-6A20-BB41-B1B2-D291D2C22702}" dt="2022-04-27T07:49:49.247" v="311" actId="20577"/>
          <ac:spMkLst>
            <pc:docMk/>
            <pc:sldMk cId="3546481642" sldId="516"/>
            <ac:spMk id="3" creationId="{0A4D5675-2707-2E48-A514-6FE4941560CB}"/>
          </ac:spMkLst>
        </pc:spChg>
      </pc:sldChg>
      <pc:sldChg chg="modSp mod">
        <pc:chgData name="Malin Zingmark" userId="6cfe7a96-6fa4-4cee-a5c3-deec5dbda72e" providerId="ADAL" clId="{18237057-6A20-BB41-B1B2-D291D2C22702}" dt="2022-04-27T07:49:37.877" v="307" actId="20577"/>
        <pc:sldMkLst>
          <pc:docMk/>
          <pc:sldMk cId="3835101999" sldId="517"/>
        </pc:sldMkLst>
        <pc:spChg chg="mod">
          <ac:chgData name="Malin Zingmark" userId="6cfe7a96-6fa4-4cee-a5c3-deec5dbda72e" providerId="ADAL" clId="{18237057-6A20-BB41-B1B2-D291D2C22702}" dt="2022-04-27T07:49:37.877" v="307" actId="20577"/>
          <ac:spMkLst>
            <pc:docMk/>
            <pc:sldMk cId="3835101999" sldId="517"/>
            <ac:spMk id="2" creationId="{5AB30058-C79F-F849-A588-B2DB23B9EC78}"/>
          </ac:spMkLst>
        </pc:spChg>
      </pc:sldChg>
      <pc:sldChg chg="modSp mod">
        <pc:chgData name="Malin Zingmark" userId="6cfe7a96-6fa4-4cee-a5c3-deec5dbda72e" providerId="ADAL" clId="{18237057-6A20-BB41-B1B2-D291D2C22702}" dt="2022-04-27T07:49:32.927" v="304" actId="20577"/>
        <pc:sldMkLst>
          <pc:docMk/>
          <pc:sldMk cId="2127431" sldId="518"/>
        </pc:sldMkLst>
        <pc:spChg chg="mod">
          <ac:chgData name="Malin Zingmark" userId="6cfe7a96-6fa4-4cee-a5c3-deec5dbda72e" providerId="ADAL" clId="{18237057-6A20-BB41-B1B2-D291D2C22702}" dt="2022-04-27T07:49:32.927" v="304" actId="20577"/>
          <ac:spMkLst>
            <pc:docMk/>
            <pc:sldMk cId="2127431" sldId="518"/>
            <ac:spMk id="2" creationId="{C0B64FBC-8D75-D44E-A576-A6C7BC843AC8}"/>
          </ac:spMkLst>
        </pc:spChg>
      </pc:sldChg>
      <pc:sldMasterChg chg="delSldLayout">
        <pc:chgData name="Malin Zingmark" userId="6cfe7a96-6fa4-4cee-a5c3-deec5dbda72e" providerId="ADAL" clId="{18237057-6A20-BB41-B1B2-D291D2C22702}" dt="2022-04-27T07:49:44.936" v="308" actId="2696"/>
        <pc:sldMasterMkLst>
          <pc:docMk/>
          <pc:sldMasterMk cId="3303198017" sldId="2147483648"/>
        </pc:sldMasterMkLst>
        <pc:sldLayoutChg chg="del">
          <pc:chgData name="Malin Zingmark" userId="6cfe7a96-6fa4-4cee-a5c3-deec5dbda72e" providerId="ADAL" clId="{18237057-6A20-BB41-B1B2-D291D2C22702}" dt="2022-04-27T07:49:44.936" v="308" actId="2696"/>
          <pc:sldLayoutMkLst>
            <pc:docMk/>
            <pc:sldMasterMk cId="3303198017" sldId="2147483648"/>
            <pc:sldLayoutMk cId="3642634308" sldId="2147483668"/>
          </pc:sldLayoutMkLst>
        </pc:sldLayoutChg>
      </pc:sldMasterChg>
    </pc:docChg>
  </pc:docChgLst>
  <pc:docChgLst>
    <pc:chgData name="Malin Zingmark" userId="6cfe7a96-6fa4-4cee-a5c3-deec5dbda72e" providerId="ADAL" clId="{DF55C61E-A85B-D749-8BCE-8769910C6688}"/>
    <pc:docChg chg="undo custSel addSld delSld modSld">
      <pc:chgData name="Malin Zingmark" userId="6cfe7a96-6fa4-4cee-a5c3-deec5dbda72e" providerId="ADAL" clId="{DF55C61E-A85B-D749-8BCE-8769910C6688}" dt="2021-03-16T12:39:39.690" v="239" actId="20577"/>
      <pc:docMkLst>
        <pc:docMk/>
      </pc:docMkLst>
      <pc:sldChg chg="modSp mod">
        <pc:chgData name="Malin Zingmark" userId="6cfe7a96-6fa4-4cee-a5c3-deec5dbda72e" providerId="ADAL" clId="{DF55C61E-A85B-D749-8BCE-8769910C6688}" dt="2021-03-16T12:39:39.690" v="239" actId="20577"/>
        <pc:sldMkLst>
          <pc:docMk/>
          <pc:sldMk cId="922104522" sldId="257"/>
        </pc:sldMkLst>
        <pc:spChg chg="mod">
          <ac:chgData name="Malin Zingmark" userId="6cfe7a96-6fa4-4cee-a5c3-deec5dbda72e" providerId="ADAL" clId="{DF55C61E-A85B-D749-8BCE-8769910C6688}" dt="2021-03-16T12:21:51.293" v="218" actId="20577"/>
          <ac:spMkLst>
            <pc:docMk/>
            <pc:sldMk cId="922104522" sldId="257"/>
            <ac:spMk id="2" creationId="{C2C774F7-3019-5C45-A23F-88D15036DED6}"/>
          </ac:spMkLst>
        </pc:spChg>
        <pc:spChg chg="mod">
          <ac:chgData name="Malin Zingmark" userId="6cfe7a96-6fa4-4cee-a5c3-deec5dbda72e" providerId="ADAL" clId="{DF55C61E-A85B-D749-8BCE-8769910C6688}" dt="2021-03-16T12:39:39.690" v="239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new del">
        <pc:chgData name="Malin Zingmark" userId="6cfe7a96-6fa4-4cee-a5c3-deec5dbda72e" providerId="ADAL" clId="{DF55C61E-A85B-D749-8BCE-8769910C6688}" dt="2021-03-16T11:23:30.671" v="63" actId="2696"/>
        <pc:sldMkLst>
          <pc:docMk/>
          <pc:sldMk cId="575898461" sldId="258"/>
        </pc:sldMkLst>
      </pc:sldChg>
      <pc:sldChg chg="modSp add mod">
        <pc:chgData name="Malin Zingmark" userId="6cfe7a96-6fa4-4cee-a5c3-deec5dbda72e" providerId="ADAL" clId="{DF55C61E-A85B-D749-8BCE-8769910C6688}" dt="2021-03-16T11:33:31.392" v="162" actId="1035"/>
        <pc:sldMkLst>
          <pc:docMk/>
          <pc:sldMk cId="4109021929" sldId="433"/>
        </pc:sldMkLst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2" creationId="{3FAE2808-EC24-EB4D-A8E0-BF1F2FE3FA9D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3" creationId="{0C122C90-42E0-EA41-80EC-B247150075B4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" creationId="{1324583E-A41D-EB4F-BDED-40EE0A0A7D7F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7" creationId="{87E9B5EB-9EF4-D648-99E7-F1827426E24F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14" creationId="{704ECAFA-2559-B041-A1BB-DBAFB979B4C3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16" creationId="{7B83A762-C035-7D42-A6EC-060C9860F46E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17" creationId="{1182192D-42BA-F342-B2E6-C1194E5B6B35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33" creationId="{04B7EDA0-05D1-6140-A6F3-034D74983698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35" creationId="{DEAF3734-5A34-E54C-85E3-933532EBAFB3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37" creationId="{4E804F61-A815-BE4D-9570-0334638754E7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38" creationId="{555BD2FE-C060-E64B-981C-69AA67CFF809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48" creationId="{FA7D107D-588A-AC43-A8AC-C572DBA3302B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0" creationId="{399971FE-4BDF-F541-B391-D0E12211F113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1" creationId="{0BD13956-232F-E24B-885E-943C8571340D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2" creationId="{CD820078-4354-D642-91D3-2418F1AF189E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3" creationId="{86020512-C56F-A24A-AA15-A508B5127A67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4" creationId="{43CEB41D-9E3F-3B46-AD4A-42C50F796EDD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5" creationId="{0DD7F17C-85DF-764A-A6FA-65B016431D91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6" creationId="{C1BC9C00-3D76-5845-BD74-D6774D7132CB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7" creationId="{48A9D10B-C7DB-B24C-9BAF-C1F9CAA3D95F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8" creationId="{4B91CA18-E2B0-2043-BE49-0BABA3012AA3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59" creationId="{48CFD4D7-E948-7C47-B2E8-BB88A15519D5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61" creationId="{8809B800-E568-994F-A4B4-FE3EE20A8665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62" creationId="{97E35784-3F1A-9C43-A147-3D7EC25AAD53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63" creationId="{C148A70F-9135-8E4F-BE27-68F2DBCA1520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64" creationId="{986A6A75-3D63-5D4B-BDE2-AC65E2C4BE73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65" creationId="{CBB6F89C-8614-1F46-93EA-AD824317C319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66" creationId="{CE9D9927-C5FC-0C4F-B18C-E604BCB1A4D6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67" creationId="{34935545-28EE-0E47-B656-AC07439F5005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68" creationId="{2364A6F1-63D0-6946-ADD2-167762CA361D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69" creationId="{A57102BC-AAD1-504F-AF1F-1D3175F1AF85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70" creationId="{5B43B297-D832-4644-AA0F-2D023A55F698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71" creationId="{45ADFF49-DFA8-7440-A5B2-D79A5C0F3AC1}"/>
          </ac:spMkLst>
        </pc:spChg>
        <pc:spChg chg="mod">
          <ac:chgData name="Malin Zingmark" userId="6cfe7a96-6fa4-4cee-a5c3-deec5dbda72e" providerId="ADAL" clId="{DF55C61E-A85B-D749-8BCE-8769910C6688}" dt="2021-03-16T11:33:31.392" v="162" actId="1035"/>
          <ac:spMkLst>
            <pc:docMk/>
            <pc:sldMk cId="4109021929" sldId="433"/>
            <ac:spMk id="72" creationId="{78D34AC6-1C38-4945-B97C-D6C4E4B938CE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73" creationId="{6AD19819-174C-D94F-AE9C-DFAF1E5AE5E7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74" creationId="{F3C0D2A3-250B-F247-BE19-83658A9F1CA6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75" creationId="{E4FDF295-1DE3-4044-A0F1-C76734B2AF15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76" creationId="{B4C353F0-E6A2-AD4F-B882-90364DDC3D77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79" creationId="{8CF59C62-80B3-5D4A-92D9-F2E67024E3CC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80" creationId="{8E5C2449-1D39-4B4F-88D5-4278AD210138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82" creationId="{555543B3-C064-A846-82F2-1A0129667A09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83" creationId="{80A9DB51-BDD2-7B4C-8D03-9F899276689D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84" creationId="{4A1379DA-E8D4-7F44-BA90-55B3907C4540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86" creationId="{2FA1FAF7-B089-8B48-BF2B-C3F08C1D3972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87" creationId="{9ECD4742-579B-4D4A-A355-9C1118D2607B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88" creationId="{853C3F85-13AA-A94E-9247-DAE05D83D521}"/>
          </ac:spMkLst>
        </pc:spChg>
        <pc:spChg chg="mod">
          <ac:chgData name="Malin Zingmark" userId="6cfe7a96-6fa4-4cee-a5c3-deec5dbda72e" providerId="ADAL" clId="{DF55C61E-A85B-D749-8BCE-8769910C6688}" dt="2021-03-16T11:30:28.017" v="155" actId="1036"/>
          <ac:spMkLst>
            <pc:docMk/>
            <pc:sldMk cId="4109021929" sldId="433"/>
            <ac:spMk id="89" creationId="{C431A5AE-AB68-274D-8E4E-F058ACF4BF23}"/>
          </ac:spMkLst>
        </pc:spChg>
        <pc:cxnChg chg="mod">
          <ac:chgData name="Malin Zingmark" userId="6cfe7a96-6fa4-4cee-a5c3-deec5dbda72e" providerId="ADAL" clId="{DF55C61E-A85B-D749-8BCE-8769910C6688}" dt="2021-03-16T11:30:28.017" v="155" actId="1036"/>
          <ac:cxnSpMkLst>
            <pc:docMk/>
            <pc:sldMk cId="4109021929" sldId="433"/>
            <ac:cxnSpMk id="8" creationId="{9864168A-0C14-8B49-BED9-5A2CB4ED604C}"/>
          </ac:cxnSpMkLst>
        </pc:cxnChg>
        <pc:cxnChg chg="mod">
          <ac:chgData name="Malin Zingmark" userId="6cfe7a96-6fa4-4cee-a5c3-deec5dbda72e" providerId="ADAL" clId="{DF55C61E-A85B-D749-8BCE-8769910C6688}" dt="2021-03-16T11:30:28.017" v="155" actId="1036"/>
          <ac:cxnSpMkLst>
            <pc:docMk/>
            <pc:sldMk cId="4109021929" sldId="433"/>
            <ac:cxnSpMk id="11" creationId="{8EF14233-96FB-ED42-BCC4-FB8CE740BB6E}"/>
          </ac:cxnSpMkLst>
        </pc:cxnChg>
        <pc:cxnChg chg="mod">
          <ac:chgData name="Malin Zingmark" userId="6cfe7a96-6fa4-4cee-a5c3-deec5dbda72e" providerId="ADAL" clId="{DF55C61E-A85B-D749-8BCE-8769910C6688}" dt="2021-03-16T11:30:28.017" v="155" actId="1036"/>
          <ac:cxnSpMkLst>
            <pc:docMk/>
            <pc:sldMk cId="4109021929" sldId="433"/>
            <ac:cxnSpMk id="44" creationId="{558C2173-EF6A-1E43-AD59-07E292C1D41A}"/>
          </ac:cxnSpMkLst>
        </pc:cxnChg>
        <pc:cxnChg chg="mod">
          <ac:chgData name="Malin Zingmark" userId="6cfe7a96-6fa4-4cee-a5c3-deec5dbda72e" providerId="ADAL" clId="{DF55C61E-A85B-D749-8BCE-8769910C6688}" dt="2021-03-16T11:30:28.017" v="155" actId="1036"/>
          <ac:cxnSpMkLst>
            <pc:docMk/>
            <pc:sldMk cId="4109021929" sldId="433"/>
            <ac:cxnSpMk id="45" creationId="{4B73092D-2C66-D741-AF86-F1984F58F245}"/>
          </ac:cxnSpMkLst>
        </pc:cxnChg>
        <pc:cxnChg chg="mod">
          <ac:chgData name="Malin Zingmark" userId="6cfe7a96-6fa4-4cee-a5c3-deec5dbda72e" providerId="ADAL" clId="{DF55C61E-A85B-D749-8BCE-8769910C6688}" dt="2021-03-16T11:30:28.017" v="155" actId="1036"/>
          <ac:cxnSpMkLst>
            <pc:docMk/>
            <pc:sldMk cId="4109021929" sldId="433"/>
            <ac:cxnSpMk id="47" creationId="{B94442AC-A230-0342-8B8F-09EFC9D34E9F}"/>
          </ac:cxnSpMkLst>
        </pc:cxnChg>
        <pc:cxnChg chg="mod">
          <ac:chgData name="Malin Zingmark" userId="6cfe7a96-6fa4-4cee-a5c3-deec5dbda72e" providerId="ADAL" clId="{DF55C61E-A85B-D749-8BCE-8769910C6688}" dt="2021-03-16T11:30:28.017" v="155" actId="1036"/>
          <ac:cxnSpMkLst>
            <pc:docMk/>
            <pc:sldMk cId="4109021929" sldId="433"/>
            <ac:cxnSpMk id="78" creationId="{16CCA17A-CB7A-1249-95A3-A3C8681B245D}"/>
          </ac:cxnSpMkLst>
        </pc:cxnChg>
        <pc:cxnChg chg="mod">
          <ac:chgData name="Malin Zingmark" userId="6cfe7a96-6fa4-4cee-a5c3-deec5dbda72e" providerId="ADAL" clId="{DF55C61E-A85B-D749-8BCE-8769910C6688}" dt="2021-03-16T11:30:28.017" v="155" actId="1036"/>
          <ac:cxnSpMkLst>
            <pc:docMk/>
            <pc:sldMk cId="4109021929" sldId="433"/>
            <ac:cxnSpMk id="81" creationId="{6261193C-3F49-5E4C-97C0-E067BE8254A4}"/>
          </ac:cxnSpMkLst>
        </pc:cxnChg>
      </pc:sldChg>
      <pc:sldChg chg="modSp add mod">
        <pc:chgData name="Malin Zingmark" userId="6cfe7a96-6fa4-4cee-a5c3-deec5dbda72e" providerId="ADAL" clId="{DF55C61E-A85B-D749-8BCE-8769910C6688}" dt="2021-03-16T11:23:07.771" v="2" actId="27636"/>
        <pc:sldMkLst>
          <pc:docMk/>
          <pc:sldMk cId="941008545" sldId="439"/>
        </pc:sldMkLst>
        <pc:spChg chg="mod">
          <ac:chgData name="Malin Zingmark" userId="6cfe7a96-6fa4-4cee-a5c3-deec5dbda72e" providerId="ADAL" clId="{DF55C61E-A85B-D749-8BCE-8769910C6688}" dt="2021-03-16T11:23:07.771" v="2" actId="27636"/>
          <ac:spMkLst>
            <pc:docMk/>
            <pc:sldMk cId="941008545" sldId="439"/>
            <ac:spMk id="3" creationId="{9BA3170C-6302-9240-A09D-24DB4693F0BD}"/>
          </ac:spMkLst>
        </pc:spChg>
      </pc:sldChg>
      <pc:sldChg chg="modSp add mod">
        <pc:chgData name="Malin Zingmark" userId="6cfe7a96-6fa4-4cee-a5c3-deec5dbda72e" providerId="ADAL" clId="{DF55C61E-A85B-D749-8BCE-8769910C6688}" dt="2021-03-16T11:24:39.282" v="69" actId="12"/>
        <pc:sldMkLst>
          <pc:docMk/>
          <pc:sldMk cId="2668222210" sldId="441"/>
        </pc:sldMkLst>
        <pc:spChg chg="mod">
          <ac:chgData name="Malin Zingmark" userId="6cfe7a96-6fa4-4cee-a5c3-deec5dbda72e" providerId="ADAL" clId="{DF55C61E-A85B-D749-8BCE-8769910C6688}" dt="2021-03-16T11:24:39.282" v="69" actId="12"/>
          <ac:spMkLst>
            <pc:docMk/>
            <pc:sldMk cId="2668222210" sldId="441"/>
            <ac:spMk id="3" creationId="{9BA3170C-6302-9240-A09D-24DB4693F0BD}"/>
          </ac:spMkLst>
        </pc:spChg>
      </pc:sldChg>
      <pc:sldChg chg="modSp add mod">
        <pc:chgData name="Malin Zingmark" userId="6cfe7a96-6fa4-4cee-a5c3-deec5dbda72e" providerId="ADAL" clId="{DF55C61E-A85B-D749-8BCE-8769910C6688}" dt="2021-03-16T11:32:56.145" v="156" actId="20577"/>
        <pc:sldMkLst>
          <pc:docMk/>
          <pc:sldMk cId="4127080881" sldId="443"/>
        </pc:sldMkLst>
        <pc:spChg chg="mod">
          <ac:chgData name="Malin Zingmark" userId="6cfe7a96-6fa4-4cee-a5c3-deec5dbda72e" providerId="ADAL" clId="{DF55C61E-A85B-D749-8BCE-8769910C6688}" dt="2021-03-16T11:32:56.145" v="156" actId="20577"/>
          <ac:spMkLst>
            <pc:docMk/>
            <pc:sldMk cId="4127080881" sldId="443"/>
            <ac:spMk id="3" creationId="{CAA3CC40-3C58-5E4B-B96D-778FF225C45A}"/>
          </ac:spMkLst>
        </pc:spChg>
      </pc:sldChg>
      <pc:sldChg chg="modSp add mod">
        <pc:chgData name="Malin Zingmark" userId="6cfe7a96-6fa4-4cee-a5c3-deec5dbda72e" providerId="ADAL" clId="{DF55C61E-A85B-D749-8BCE-8769910C6688}" dt="2021-03-16T11:24:31.347" v="68" actId="207"/>
        <pc:sldMkLst>
          <pc:docMk/>
          <pc:sldMk cId="440438749" sldId="470"/>
        </pc:sldMkLst>
        <pc:spChg chg="mod">
          <ac:chgData name="Malin Zingmark" userId="6cfe7a96-6fa4-4cee-a5c3-deec5dbda72e" providerId="ADAL" clId="{DF55C61E-A85B-D749-8BCE-8769910C6688}" dt="2021-03-16T11:24:31.347" v="68" actId="207"/>
          <ac:spMkLst>
            <pc:docMk/>
            <pc:sldMk cId="440438749" sldId="470"/>
            <ac:spMk id="16" creationId="{38639668-0BAB-E346-81DA-CF0B9FF5F388}"/>
          </ac:spMkLst>
        </pc:spChg>
        <pc:spChg chg="mod">
          <ac:chgData name="Malin Zingmark" userId="6cfe7a96-6fa4-4cee-a5c3-deec5dbda72e" providerId="ADAL" clId="{DF55C61E-A85B-D749-8BCE-8769910C6688}" dt="2021-03-16T11:24:24.802" v="67" actId="207"/>
          <ac:spMkLst>
            <pc:docMk/>
            <pc:sldMk cId="440438749" sldId="470"/>
            <ac:spMk id="25" creationId="{8260F426-6151-974D-BE01-2A297E06D4BF}"/>
          </ac:spMkLst>
        </pc:spChg>
      </pc:sldChg>
      <pc:sldChg chg="modSp add mod">
        <pc:chgData name="Malin Zingmark" userId="6cfe7a96-6fa4-4cee-a5c3-deec5dbda72e" providerId="ADAL" clId="{DF55C61E-A85B-D749-8BCE-8769910C6688}" dt="2021-03-16T11:51:35.454" v="165" actId="12"/>
        <pc:sldMkLst>
          <pc:docMk/>
          <pc:sldMk cId="843976146" sldId="472"/>
        </pc:sldMkLst>
        <pc:spChg chg="mod">
          <ac:chgData name="Malin Zingmark" userId="6cfe7a96-6fa4-4cee-a5c3-deec5dbda72e" providerId="ADAL" clId="{DF55C61E-A85B-D749-8BCE-8769910C6688}" dt="2021-03-16T11:51:35.454" v="165" actId="12"/>
          <ac:spMkLst>
            <pc:docMk/>
            <pc:sldMk cId="843976146" sldId="472"/>
            <ac:spMk id="3" creationId="{D3744FF8-5B1B-6D4C-810F-996D889F9591}"/>
          </ac:spMkLst>
        </pc:spChg>
      </pc:sldChg>
    </pc:docChg>
  </pc:docChgLst>
  <pc:docChgLst>
    <pc:chgData name="Malin Zingmark" userId="6cfe7a96-6fa4-4cee-a5c3-deec5dbda72e" providerId="ADAL" clId="{EE92B2C2-AC6B-D04A-AD40-DAE405306940}"/>
    <pc:docChg chg="undo custSel addSld delSld modSld">
      <pc:chgData name="Malin Zingmark" userId="6cfe7a96-6fa4-4cee-a5c3-deec5dbda72e" providerId="ADAL" clId="{EE92B2C2-AC6B-D04A-AD40-DAE405306940}" dt="2021-05-07T07:21:44.050" v="1114" actId="478"/>
      <pc:docMkLst>
        <pc:docMk/>
      </pc:docMkLst>
      <pc:sldChg chg="addSp delSp modSp mod">
        <pc:chgData name="Malin Zingmark" userId="6cfe7a96-6fa4-4cee-a5c3-deec5dbda72e" providerId="ADAL" clId="{EE92B2C2-AC6B-D04A-AD40-DAE405306940}" dt="2021-05-07T07:21:44.050" v="1114" actId="478"/>
        <pc:sldMkLst>
          <pc:docMk/>
          <pc:sldMk cId="922104522" sldId="257"/>
        </pc:sldMkLst>
        <pc:spChg chg="mod">
          <ac:chgData name="Malin Zingmark" userId="6cfe7a96-6fa4-4cee-a5c3-deec5dbda72e" providerId="ADAL" clId="{EE92B2C2-AC6B-D04A-AD40-DAE405306940}" dt="2021-04-26T05:59:53.359" v="7" actId="20577"/>
          <ac:spMkLst>
            <pc:docMk/>
            <pc:sldMk cId="922104522" sldId="257"/>
            <ac:spMk id="3" creationId="{AB56BA64-F3B5-D546-9024-60189949AD72}"/>
          </ac:spMkLst>
        </pc:spChg>
        <pc:spChg chg="add del mod">
          <ac:chgData name="Malin Zingmark" userId="6cfe7a96-6fa4-4cee-a5c3-deec5dbda72e" providerId="ADAL" clId="{EE92B2C2-AC6B-D04A-AD40-DAE405306940}" dt="2021-05-07T07:21:44.050" v="1114" actId="478"/>
          <ac:spMkLst>
            <pc:docMk/>
            <pc:sldMk cId="922104522" sldId="257"/>
            <ac:spMk id="4" creationId="{53DDC17D-A349-0C4E-BA7C-EF3B57F08B40}"/>
          </ac:spMkLst>
        </pc:spChg>
      </pc:sldChg>
      <pc:sldChg chg="del">
        <pc:chgData name="Malin Zingmark" userId="6cfe7a96-6fa4-4cee-a5c3-deec5dbda72e" providerId="ADAL" clId="{EE92B2C2-AC6B-D04A-AD40-DAE405306940}" dt="2021-04-26T06:00:09.058" v="9" actId="2696"/>
        <pc:sldMkLst>
          <pc:docMk/>
          <pc:sldMk cId="2103335471" sldId="444"/>
        </pc:sldMkLst>
      </pc:sldChg>
      <pc:sldChg chg="modSp mod">
        <pc:chgData name="Malin Zingmark" userId="6cfe7a96-6fa4-4cee-a5c3-deec5dbda72e" providerId="ADAL" clId="{EE92B2C2-AC6B-D04A-AD40-DAE405306940}" dt="2021-04-26T05:59:59.828" v="8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EE92B2C2-AC6B-D04A-AD40-DAE405306940}" dt="2021-04-26T05:59:59.828" v="8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modSp add del mod">
        <pc:chgData name="Malin Zingmark" userId="6cfe7a96-6fa4-4cee-a5c3-deec5dbda72e" providerId="ADAL" clId="{EE92B2C2-AC6B-D04A-AD40-DAE405306940}" dt="2021-04-26T06:15:20.944" v="707" actId="5793"/>
        <pc:sldMkLst>
          <pc:docMk/>
          <pc:sldMk cId="1884364987" sldId="477"/>
        </pc:sldMkLst>
        <pc:spChg chg="mod">
          <ac:chgData name="Malin Zingmark" userId="6cfe7a96-6fa4-4cee-a5c3-deec5dbda72e" providerId="ADAL" clId="{EE92B2C2-AC6B-D04A-AD40-DAE405306940}" dt="2021-04-26T06:15:20.944" v="707" actId="5793"/>
          <ac:spMkLst>
            <pc:docMk/>
            <pc:sldMk cId="1884364987" sldId="477"/>
            <ac:spMk id="2" creationId="{AE60D621-4EF8-D745-B0B6-2E0BC752D590}"/>
          </ac:spMkLst>
        </pc:spChg>
        <pc:spChg chg="mod">
          <ac:chgData name="Malin Zingmark" userId="6cfe7a96-6fa4-4cee-a5c3-deec5dbda72e" providerId="ADAL" clId="{EE92B2C2-AC6B-D04A-AD40-DAE405306940}" dt="2021-04-26T06:01:32.230" v="24" actId="20577"/>
          <ac:spMkLst>
            <pc:docMk/>
            <pc:sldMk cId="1884364987" sldId="477"/>
            <ac:spMk id="3" creationId="{D91E9E5A-D633-2A4C-8097-6B4099368475}"/>
          </ac:spMkLst>
        </pc:spChg>
      </pc:sldChg>
      <pc:sldChg chg="del">
        <pc:chgData name="Malin Zingmark" userId="6cfe7a96-6fa4-4cee-a5c3-deec5dbda72e" providerId="ADAL" clId="{EE92B2C2-AC6B-D04A-AD40-DAE405306940}" dt="2021-04-26T06:00:41.932" v="12" actId="2696"/>
        <pc:sldMkLst>
          <pc:docMk/>
          <pc:sldMk cId="1640210762" sldId="478"/>
        </pc:sldMkLst>
      </pc:sldChg>
      <pc:sldChg chg="modSp add del mod">
        <pc:chgData name="Malin Zingmark" userId="6cfe7a96-6fa4-4cee-a5c3-deec5dbda72e" providerId="ADAL" clId="{EE92B2C2-AC6B-D04A-AD40-DAE405306940}" dt="2021-05-03T06:19:29.453" v="925" actId="20577"/>
        <pc:sldMkLst>
          <pc:docMk/>
          <pc:sldMk cId="3713486468" sldId="479"/>
        </pc:sldMkLst>
        <pc:spChg chg="mod">
          <ac:chgData name="Malin Zingmark" userId="6cfe7a96-6fa4-4cee-a5c3-deec5dbda72e" providerId="ADAL" clId="{EE92B2C2-AC6B-D04A-AD40-DAE405306940}" dt="2021-05-03T06:19:29.453" v="925" actId="20577"/>
          <ac:spMkLst>
            <pc:docMk/>
            <pc:sldMk cId="3713486468" sldId="479"/>
            <ac:spMk id="2" creationId="{AE60D621-4EF8-D745-B0B6-2E0BC752D590}"/>
          </ac:spMkLst>
        </pc:spChg>
      </pc:sldChg>
      <pc:sldChg chg="addSp delSp modSp mod">
        <pc:chgData name="Malin Zingmark" userId="6cfe7a96-6fa4-4cee-a5c3-deec5dbda72e" providerId="ADAL" clId="{EE92B2C2-AC6B-D04A-AD40-DAE405306940}" dt="2021-05-04T11:18:30.763" v="1112" actId="20577"/>
        <pc:sldMkLst>
          <pc:docMk/>
          <pc:sldMk cId="3033589431" sldId="480"/>
        </pc:sldMkLst>
        <pc:spChg chg="mod">
          <ac:chgData name="Malin Zingmark" userId="6cfe7a96-6fa4-4cee-a5c3-deec5dbda72e" providerId="ADAL" clId="{EE92B2C2-AC6B-D04A-AD40-DAE405306940}" dt="2021-05-03T07:02:25.704" v="954" actId="20577"/>
          <ac:spMkLst>
            <pc:docMk/>
            <pc:sldMk cId="3033589431" sldId="480"/>
            <ac:spMk id="3" creationId="{9EE2206B-12A6-B345-B1E0-A2FA1319A710}"/>
          </ac:spMkLst>
        </pc:spChg>
        <pc:spChg chg="del">
          <ac:chgData name="Malin Zingmark" userId="6cfe7a96-6fa4-4cee-a5c3-deec5dbda72e" providerId="ADAL" clId="{EE92B2C2-AC6B-D04A-AD40-DAE405306940}" dt="2021-05-03T07:02:02.728" v="927" actId="478"/>
          <ac:spMkLst>
            <pc:docMk/>
            <pc:sldMk cId="3033589431" sldId="480"/>
            <ac:spMk id="4" creationId="{BB150C2A-65D6-8248-A1B5-3140CF1F40EA}"/>
          </ac:spMkLst>
        </pc:spChg>
        <pc:graphicFrameChg chg="add mod modGraphic">
          <ac:chgData name="Malin Zingmark" userId="6cfe7a96-6fa4-4cee-a5c3-deec5dbda72e" providerId="ADAL" clId="{EE92B2C2-AC6B-D04A-AD40-DAE405306940}" dt="2021-05-04T11:18:30.763" v="1112" actId="20577"/>
          <ac:graphicFrameMkLst>
            <pc:docMk/>
            <pc:sldMk cId="3033589431" sldId="480"/>
            <ac:graphicFrameMk id="2" creationId="{30C02354-508C-A946-83AE-DA1451157305}"/>
          </ac:graphicFrameMkLst>
        </pc:graphicFrameChg>
        <pc:graphicFrameChg chg="del">
          <ac:chgData name="Malin Zingmark" userId="6cfe7a96-6fa4-4cee-a5c3-deec5dbda72e" providerId="ADAL" clId="{EE92B2C2-AC6B-D04A-AD40-DAE405306940}" dt="2021-05-03T07:00:15.768" v="926" actId="478"/>
          <ac:graphicFrameMkLst>
            <pc:docMk/>
            <pc:sldMk cId="3033589431" sldId="480"/>
            <ac:graphicFrameMk id="5" creationId="{2E007BC1-C215-854B-B2F2-91E744B7E236}"/>
          </ac:graphicFrameMkLst>
        </pc:graphicFrameChg>
      </pc:sldChg>
      <pc:sldChg chg="del">
        <pc:chgData name="Malin Zingmark" userId="6cfe7a96-6fa4-4cee-a5c3-deec5dbda72e" providerId="ADAL" clId="{EE92B2C2-AC6B-D04A-AD40-DAE405306940}" dt="2021-04-26T06:00:09.058" v="9" actId="2696"/>
        <pc:sldMkLst>
          <pc:docMk/>
          <pc:sldMk cId="82754925" sldId="482"/>
        </pc:sldMkLst>
      </pc:sldChg>
      <pc:sldChg chg="del">
        <pc:chgData name="Malin Zingmark" userId="6cfe7a96-6fa4-4cee-a5c3-deec5dbda72e" providerId="ADAL" clId="{EE92B2C2-AC6B-D04A-AD40-DAE405306940}" dt="2021-04-26T06:00:09.058" v="9" actId="2696"/>
        <pc:sldMkLst>
          <pc:docMk/>
          <pc:sldMk cId="2270091325" sldId="483"/>
        </pc:sldMkLst>
      </pc:sldChg>
      <pc:sldChg chg="del">
        <pc:chgData name="Malin Zingmark" userId="6cfe7a96-6fa4-4cee-a5c3-deec5dbda72e" providerId="ADAL" clId="{EE92B2C2-AC6B-D04A-AD40-DAE405306940}" dt="2021-04-26T06:00:09.058" v="9" actId="2696"/>
        <pc:sldMkLst>
          <pc:docMk/>
          <pc:sldMk cId="4151321543" sldId="484"/>
        </pc:sldMkLst>
      </pc:sldChg>
      <pc:sldChg chg="del">
        <pc:chgData name="Malin Zingmark" userId="6cfe7a96-6fa4-4cee-a5c3-deec5dbda72e" providerId="ADAL" clId="{EE92B2C2-AC6B-D04A-AD40-DAE405306940}" dt="2021-04-26T06:00:09.058" v="9" actId="2696"/>
        <pc:sldMkLst>
          <pc:docMk/>
          <pc:sldMk cId="1568634345" sldId="485"/>
        </pc:sldMkLst>
      </pc:sldChg>
      <pc:sldChg chg="modSp mod">
        <pc:chgData name="Malin Zingmark" userId="6cfe7a96-6fa4-4cee-a5c3-deec5dbda72e" providerId="ADAL" clId="{EE92B2C2-AC6B-D04A-AD40-DAE405306940}" dt="2021-04-26T06:00:26.591" v="10" actId="20577"/>
        <pc:sldMkLst>
          <pc:docMk/>
          <pc:sldMk cId="4263893837" sldId="486"/>
        </pc:sldMkLst>
        <pc:spChg chg="mod">
          <ac:chgData name="Malin Zingmark" userId="6cfe7a96-6fa4-4cee-a5c3-deec5dbda72e" providerId="ADAL" clId="{EE92B2C2-AC6B-D04A-AD40-DAE405306940}" dt="2021-04-26T06:00:26.591" v="10" actId="20577"/>
          <ac:spMkLst>
            <pc:docMk/>
            <pc:sldMk cId="4263893837" sldId="486"/>
            <ac:spMk id="2" creationId="{33551ACE-7A0A-5741-AE5C-30121D5CA73A}"/>
          </ac:spMkLst>
        </pc:spChg>
      </pc:sldChg>
      <pc:sldChg chg="modSp add mod">
        <pc:chgData name="Malin Zingmark" userId="6cfe7a96-6fa4-4cee-a5c3-deec5dbda72e" providerId="ADAL" clId="{EE92B2C2-AC6B-D04A-AD40-DAE405306940}" dt="2021-04-26T06:04:09.776" v="445" actId="27636"/>
        <pc:sldMkLst>
          <pc:docMk/>
          <pc:sldMk cId="1087413998" sldId="487"/>
        </pc:sldMkLst>
        <pc:spChg chg="mod">
          <ac:chgData name="Malin Zingmark" userId="6cfe7a96-6fa4-4cee-a5c3-deec5dbda72e" providerId="ADAL" clId="{EE92B2C2-AC6B-D04A-AD40-DAE405306940}" dt="2021-04-26T06:04:09.776" v="445" actId="27636"/>
          <ac:spMkLst>
            <pc:docMk/>
            <pc:sldMk cId="1087413998" sldId="487"/>
            <ac:spMk id="2" creationId="{AE60D621-4EF8-D745-B0B6-2E0BC752D590}"/>
          </ac:spMkLst>
        </pc:spChg>
        <pc:spChg chg="mod">
          <ac:chgData name="Malin Zingmark" userId="6cfe7a96-6fa4-4cee-a5c3-deec5dbda72e" providerId="ADAL" clId="{EE92B2C2-AC6B-D04A-AD40-DAE405306940}" dt="2021-04-26T06:03:27.164" v="427" actId="20577"/>
          <ac:spMkLst>
            <pc:docMk/>
            <pc:sldMk cId="1087413998" sldId="487"/>
            <ac:spMk id="3" creationId="{D91E9E5A-D633-2A4C-8097-6B4099368475}"/>
          </ac:spMkLst>
        </pc:spChg>
      </pc:sldChg>
      <pc:sldChg chg="modSp add mod">
        <pc:chgData name="Malin Zingmark" userId="6cfe7a96-6fa4-4cee-a5c3-deec5dbda72e" providerId="ADAL" clId="{EE92B2C2-AC6B-D04A-AD40-DAE405306940}" dt="2021-04-26T06:10:43.317" v="586" actId="20577"/>
        <pc:sldMkLst>
          <pc:docMk/>
          <pc:sldMk cId="831000566" sldId="488"/>
        </pc:sldMkLst>
        <pc:spChg chg="mod">
          <ac:chgData name="Malin Zingmark" userId="6cfe7a96-6fa4-4cee-a5c3-deec5dbda72e" providerId="ADAL" clId="{EE92B2C2-AC6B-D04A-AD40-DAE405306940}" dt="2021-04-26T06:10:43.317" v="586" actId="20577"/>
          <ac:spMkLst>
            <pc:docMk/>
            <pc:sldMk cId="831000566" sldId="488"/>
            <ac:spMk id="2" creationId="{AE60D621-4EF8-D745-B0B6-2E0BC752D590}"/>
          </ac:spMkLst>
        </pc:spChg>
        <pc:spChg chg="mod">
          <ac:chgData name="Malin Zingmark" userId="6cfe7a96-6fa4-4cee-a5c3-deec5dbda72e" providerId="ADAL" clId="{EE92B2C2-AC6B-D04A-AD40-DAE405306940}" dt="2021-04-26T06:03:56.051" v="436" actId="20577"/>
          <ac:spMkLst>
            <pc:docMk/>
            <pc:sldMk cId="831000566" sldId="488"/>
            <ac:spMk id="3" creationId="{D91E9E5A-D633-2A4C-8097-6B4099368475}"/>
          </ac:spMkLst>
        </pc:spChg>
      </pc:sldChg>
      <pc:sldChg chg="modSp add mod">
        <pc:chgData name="Malin Zingmark" userId="6cfe7a96-6fa4-4cee-a5c3-deec5dbda72e" providerId="ADAL" clId="{EE92B2C2-AC6B-D04A-AD40-DAE405306940}" dt="2021-04-26T06:17:34.178" v="752" actId="27636"/>
        <pc:sldMkLst>
          <pc:docMk/>
          <pc:sldMk cId="3603228752" sldId="489"/>
        </pc:sldMkLst>
        <pc:spChg chg="mod">
          <ac:chgData name="Malin Zingmark" userId="6cfe7a96-6fa4-4cee-a5c3-deec5dbda72e" providerId="ADAL" clId="{EE92B2C2-AC6B-D04A-AD40-DAE405306940}" dt="2021-04-26T06:17:34.178" v="752" actId="27636"/>
          <ac:spMkLst>
            <pc:docMk/>
            <pc:sldMk cId="3603228752" sldId="489"/>
            <ac:spMk id="2" creationId="{AE60D621-4EF8-D745-B0B6-2E0BC752D590}"/>
          </ac:spMkLst>
        </pc:spChg>
      </pc:sldChg>
      <pc:sldChg chg="modSp new del mod">
        <pc:chgData name="Malin Zingmark" userId="6cfe7a96-6fa4-4cee-a5c3-deec5dbda72e" providerId="ADAL" clId="{EE92B2C2-AC6B-D04A-AD40-DAE405306940}" dt="2021-04-26T06:16:57.377" v="747" actId="2696"/>
        <pc:sldMkLst>
          <pc:docMk/>
          <pc:sldMk cId="1635140300" sldId="490"/>
        </pc:sldMkLst>
        <pc:spChg chg="mod">
          <ac:chgData name="Malin Zingmark" userId="6cfe7a96-6fa4-4cee-a5c3-deec5dbda72e" providerId="ADAL" clId="{EE92B2C2-AC6B-D04A-AD40-DAE405306940}" dt="2021-04-26T06:15:57.269" v="745" actId="20577"/>
          <ac:spMkLst>
            <pc:docMk/>
            <pc:sldMk cId="1635140300" sldId="490"/>
            <ac:spMk id="3" creationId="{DB111503-E243-C449-885A-EF159B8864AF}"/>
          </ac:spMkLst>
        </pc:spChg>
      </pc:sldChg>
      <pc:sldChg chg="modSp add del mod">
        <pc:chgData name="Malin Zingmark" userId="6cfe7a96-6fa4-4cee-a5c3-deec5dbda72e" providerId="ADAL" clId="{EE92B2C2-AC6B-D04A-AD40-DAE405306940}" dt="2021-04-29T07:18:18.032" v="921" actId="2696"/>
        <pc:sldMkLst>
          <pc:docMk/>
          <pc:sldMk cId="2439110919" sldId="490"/>
        </pc:sldMkLst>
        <pc:spChg chg="mod">
          <ac:chgData name="Malin Zingmark" userId="6cfe7a96-6fa4-4cee-a5c3-deec5dbda72e" providerId="ADAL" clId="{EE92B2C2-AC6B-D04A-AD40-DAE405306940}" dt="2021-04-29T07:10:05.014" v="915" actId="20577"/>
          <ac:spMkLst>
            <pc:docMk/>
            <pc:sldMk cId="2439110919" sldId="490"/>
            <ac:spMk id="2" creationId="{AE60D621-4EF8-D745-B0B6-2E0BC752D590}"/>
          </ac:spMkLst>
        </pc:spChg>
        <pc:spChg chg="mod">
          <ac:chgData name="Malin Zingmark" userId="6cfe7a96-6fa4-4cee-a5c3-deec5dbda72e" providerId="ADAL" clId="{EE92B2C2-AC6B-D04A-AD40-DAE405306940}" dt="2021-04-29T07:08:45.390" v="761" actId="20577"/>
          <ac:spMkLst>
            <pc:docMk/>
            <pc:sldMk cId="2439110919" sldId="490"/>
            <ac:spMk id="3" creationId="{D91E9E5A-D633-2A4C-8097-6B4099368475}"/>
          </ac:spMkLst>
        </pc:spChg>
      </pc:sldChg>
    </pc:docChg>
  </pc:docChgLst>
  <pc:docChgLst>
    <pc:chgData name="Malin Zingmark" userId="6cfe7a96-6fa4-4cee-a5c3-deec5dbda72e" providerId="ADAL" clId="{858DD2E4-23C8-D543-991C-8EE9AC01B0BF}"/>
    <pc:docChg chg="undo custSel addSld delSld modSld">
      <pc:chgData name="Malin Zingmark" userId="6cfe7a96-6fa4-4cee-a5c3-deec5dbda72e" providerId="ADAL" clId="{858DD2E4-23C8-D543-991C-8EE9AC01B0BF}" dt="2021-08-25T06:19:29.051" v="1519" actId="255"/>
      <pc:docMkLst>
        <pc:docMk/>
      </pc:docMkLst>
      <pc:sldChg chg="modSp mod">
        <pc:chgData name="Malin Zingmark" userId="6cfe7a96-6fa4-4cee-a5c3-deec5dbda72e" providerId="ADAL" clId="{858DD2E4-23C8-D543-991C-8EE9AC01B0BF}" dt="2021-06-21T07:52:17.568" v="3" actId="20577"/>
        <pc:sldMkLst>
          <pc:docMk/>
          <pc:sldMk cId="922104522" sldId="257"/>
        </pc:sldMkLst>
        <pc:spChg chg="mod">
          <ac:chgData name="Malin Zingmark" userId="6cfe7a96-6fa4-4cee-a5c3-deec5dbda72e" providerId="ADAL" clId="{858DD2E4-23C8-D543-991C-8EE9AC01B0BF}" dt="2021-06-21T07:52:17.568" v="3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mod">
        <pc:chgData name="Malin Zingmark" userId="6cfe7a96-6fa4-4cee-a5c3-deec5dbda72e" providerId="ADAL" clId="{858DD2E4-23C8-D543-991C-8EE9AC01B0BF}" dt="2021-08-16T11:55:46.404" v="1308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858DD2E4-23C8-D543-991C-8EE9AC01B0BF}" dt="2021-08-16T11:55:46.404" v="1308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del">
        <pc:chgData name="Malin Zingmark" userId="6cfe7a96-6fa4-4cee-a5c3-deec5dbda72e" providerId="ADAL" clId="{858DD2E4-23C8-D543-991C-8EE9AC01B0BF}" dt="2021-06-21T07:52:38.349" v="23" actId="2696"/>
        <pc:sldMkLst>
          <pc:docMk/>
          <pc:sldMk cId="1884364987" sldId="477"/>
        </pc:sldMkLst>
      </pc:sldChg>
      <pc:sldChg chg="del">
        <pc:chgData name="Malin Zingmark" userId="6cfe7a96-6fa4-4cee-a5c3-deec5dbda72e" providerId="ADAL" clId="{858DD2E4-23C8-D543-991C-8EE9AC01B0BF}" dt="2021-06-21T07:52:42.724" v="25" actId="2696"/>
        <pc:sldMkLst>
          <pc:docMk/>
          <pc:sldMk cId="3713486468" sldId="479"/>
        </pc:sldMkLst>
      </pc:sldChg>
      <pc:sldChg chg="addSp delSp modSp mod">
        <pc:chgData name="Malin Zingmark" userId="6cfe7a96-6fa4-4cee-a5c3-deec5dbda72e" providerId="ADAL" clId="{858DD2E4-23C8-D543-991C-8EE9AC01B0BF}" dt="2021-08-16T11:49:48.140" v="1076" actId="20577"/>
        <pc:sldMkLst>
          <pc:docMk/>
          <pc:sldMk cId="3033589431" sldId="480"/>
        </pc:sldMkLst>
        <pc:spChg chg="mod">
          <ac:chgData name="Malin Zingmark" userId="6cfe7a96-6fa4-4cee-a5c3-deec5dbda72e" providerId="ADAL" clId="{858DD2E4-23C8-D543-991C-8EE9AC01B0BF}" dt="2021-08-16T11:49:14.014" v="982" actId="20577"/>
          <ac:spMkLst>
            <pc:docMk/>
            <pc:sldMk cId="3033589431" sldId="480"/>
            <ac:spMk id="3" creationId="{9EE2206B-12A6-B345-B1E0-A2FA1319A710}"/>
          </ac:spMkLst>
        </pc:spChg>
        <pc:spChg chg="add mod">
          <ac:chgData name="Malin Zingmark" userId="6cfe7a96-6fa4-4cee-a5c3-deec5dbda72e" providerId="ADAL" clId="{858DD2E4-23C8-D543-991C-8EE9AC01B0BF}" dt="2021-08-16T11:49:48.140" v="1076" actId="20577"/>
          <ac:spMkLst>
            <pc:docMk/>
            <pc:sldMk cId="3033589431" sldId="480"/>
            <ac:spMk id="4" creationId="{4746B95E-2FCF-5E40-82F7-759486036F48}"/>
          </ac:spMkLst>
        </pc:spChg>
        <pc:graphicFrameChg chg="del">
          <ac:chgData name="Malin Zingmark" userId="6cfe7a96-6fa4-4cee-a5c3-deec5dbda72e" providerId="ADAL" clId="{858DD2E4-23C8-D543-991C-8EE9AC01B0BF}" dt="2021-08-16T11:49:10.422" v="981" actId="478"/>
          <ac:graphicFrameMkLst>
            <pc:docMk/>
            <pc:sldMk cId="3033589431" sldId="480"/>
            <ac:graphicFrameMk id="2" creationId="{30C02354-508C-A946-83AE-DA1451157305}"/>
          </ac:graphicFrameMkLst>
        </pc:graphicFrameChg>
      </pc:sldChg>
      <pc:sldChg chg="modSp mod">
        <pc:chgData name="Malin Zingmark" userId="6cfe7a96-6fa4-4cee-a5c3-deec5dbda72e" providerId="ADAL" clId="{858DD2E4-23C8-D543-991C-8EE9AC01B0BF}" dt="2021-08-16T11:52:08.527" v="1294" actId="20577"/>
        <pc:sldMkLst>
          <pc:docMk/>
          <pc:sldMk cId="836675124" sldId="481"/>
        </pc:sldMkLst>
        <pc:spChg chg="mod">
          <ac:chgData name="Malin Zingmark" userId="6cfe7a96-6fa4-4cee-a5c3-deec5dbda72e" providerId="ADAL" clId="{858DD2E4-23C8-D543-991C-8EE9AC01B0BF}" dt="2021-08-16T11:52:08.527" v="1294" actId="20577"/>
          <ac:spMkLst>
            <pc:docMk/>
            <pc:sldMk cId="836675124" sldId="481"/>
            <ac:spMk id="2" creationId="{C0B64FBC-8D75-D44E-A576-A6C7BC843AC8}"/>
          </ac:spMkLst>
        </pc:spChg>
      </pc:sldChg>
      <pc:sldChg chg="modSp mod">
        <pc:chgData name="Malin Zingmark" userId="6cfe7a96-6fa4-4cee-a5c3-deec5dbda72e" providerId="ADAL" clId="{858DD2E4-23C8-D543-991C-8EE9AC01B0BF}" dt="2021-06-21T07:54:35.482" v="94" actId="20577"/>
        <pc:sldMkLst>
          <pc:docMk/>
          <pc:sldMk cId="4263893837" sldId="486"/>
        </pc:sldMkLst>
        <pc:spChg chg="mod">
          <ac:chgData name="Malin Zingmark" userId="6cfe7a96-6fa4-4cee-a5c3-deec5dbda72e" providerId="ADAL" clId="{858DD2E4-23C8-D543-991C-8EE9AC01B0BF}" dt="2021-06-21T07:54:35.482" v="94" actId="20577"/>
          <ac:spMkLst>
            <pc:docMk/>
            <pc:sldMk cId="4263893837" sldId="486"/>
            <ac:spMk id="2" creationId="{33551ACE-7A0A-5741-AE5C-30121D5CA73A}"/>
          </ac:spMkLst>
        </pc:spChg>
        <pc:spChg chg="mod">
          <ac:chgData name="Malin Zingmark" userId="6cfe7a96-6fa4-4cee-a5c3-deec5dbda72e" providerId="ADAL" clId="{858DD2E4-23C8-D543-991C-8EE9AC01B0BF}" dt="2021-06-21T07:53:48.113" v="89" actId="20577"/>
          <ac:spMkLst>
            <pc:docMk/>
            <pc:sldMk cId="4263893837" sldId="486"/>
            <ac:spMk id="3" creationId="{0481047D-2CCC-3F49-8745-D470A9834BB4}"/>
          </ac:spMkLst>
        </pc:spChg>
      </pc:sldChg>
      <pc:sldChg chg="del">
        <pc:chgData name="Malin Zingmark" userId="6cfe7a96-6fa4-4cee-a5c3-deec5dbda72e" providerId="ADAL" clId="{858DD2E4-23C8-D543-991C-8EE9AC01B0BF}" dt="2021-06-21T07:52:39.219" v="24" actId="2696"/>
        <pc:sldMkLst>
          <pc:docMk/>
          <pc:sldMk cId="1087413998" sldId="487"/>
        </pc:sldMkLst>
      </pc:sldChg>
      <pc:sldChg chg="addSp modSp mod">
        <pc:chgData name="Malin Zingmark" userId="6cfe7a96-6fa4-4cee-a5c3-deec5dbda72e" providerId="ADAL" clId="{858DD2E4-23C8-D543-991C-8EE9AC01B0BF}" dt="2021-08-25T06:19:09.806" v="1517" actId="20577"/>
        <pc:sldMkLst>
          <pc:docMk/>
          <pc:sldMk cId="831000566" sldId="488"/>
        </pc:sldMkLst>
        <pc:spChg chg="mod">
          <ac:chgData name="Malin Zingmark" userId="6cfe7a96-6fa4-4cee-a5c3-deec5dbda72e" providerId="ADAL" clId="{858DD2E4-23C8-D543-991C-8EE9AC01B0BF}" dt="2021-08-25T06:16:44.253" v="1497" actId="14100"/>
          <ac:spMkLst>
            <pc:docMk/>
            <pc:sldMk cId="831000566" sldId="488"/>
            <ac:spMk id="2" creationId="{AE60D621-4EF8-D745-B0B6-2E0BC752D590}"/>
          </ac:spMkLst>
        </pc:spChg>
        <pc:spChg chg="mod">
          <ac:chgData name="Malin Zingmark" userId="6cfe7a96-6fa4-4cee-a5c3-deec5dbda72e" providerId="ADAL" clId="{858DD2E4-23C8-D543-991C-8EE9AC01B0BF}" dt="2021-08-09T11:47:32.991" v="157" actId="20577"/>
          <ac:spMkLst>
            <pc:docMk/>
            <pc:sldMk cId="831000566" sldId="488"/>
            <ac:spMk id="3" creationId="{D91E9E5A-D633-2A4C-8097-6B4099368475}"/>
          </ac:spMkLst>
        </pc:spChg>
        <pc:spChg chg="add mod">
          <ac:chgData name="Malin Zingmark" userId="6cfe7a96-6fa4-4cee-a5c3-deec5dbda72e" providerId="ADAL" clId="{858DD2E4-23C8-D543-991C-8EE9AC01B0BF}" dt="2021-08-25T06:19:09.806" v="1517" actId="20577"/>
          <ac:spMkLst>
            <pc:docMk/>
            <pc:sldMk cId="831000566" sldId="488"/>
            <ac:spMk id="4" creationId="{0959F0A0-D0CF-B143-A425-80EDC57E1CAE}"/>
          </ac:spMkLst>
        </pc:spChg>
      </pc:sldChg>
      <pc:sldChg chg="modSp del mod">
        <pc:chgData name="Malin Zingmark" userId="6cfe7a96-6fa4-4cee-a5c3-deec5dbda72e" providerId="ADAL" clId="{858DD2E4-23C8-D543-991C-8EE9AC01B0BF}" dt="2021-08-09T12:11:57.595" v="158" actId="2696"/>
        <pc:sldMkLst>
          <pc:docMk/>
          <pc:sldMk cId="3603228752" sldId="489"/>
        </pc:sldMkLst>
        <pc:spChg chg="mod">
          <ac:chgData name="Malin Zingmark" userId="6cfe7a96-6fa4-4cee-a5c3-deec5dbda72e" providerId="ADAL" clId="{858DD2E4-23C8-D543-991C-8EE9AC01B0BF}" dt="2021-06-21T07:53:33.259" v="71" actId="207"/>
          <ac:spMkLst>
            <pc:docMk/>
            <pc:sldMk cId="3603228752" sldId="489"/>
            <ac:spMk id="3" creationId="{D91E9E5A-D633-2A4C-8097-6B4099368475}"/>
          </ac:spMkLst>
        </pc:spChg>
      </pc:sldChg>
      <pc:sldChg chg="modSp add mod">
        <pc:chgData name="Malin Zingmark" userId="6cfe7a96-6fa4-4cee-a5c3-deec5dbda72e" providerId="ADAL" clId="{858DD2E4-23C8-D543-991C-8EE9AC01B0BF}" dt="2021-06-21T07:54:53.516" v="108" actId="20577"/>
        <pc:sldMkLst>
          <pc:docMk/>
          <pc:sldMk cId="2865591017" sldId="490"/>
        </pc:sldMkLst>
        <pc:spChg chg="mod">
          <ac:chgData name="Malin Zingmark" userId="6cfe7a96-6fa4-4cee-a5c3-deec5dbda72e" providerId="ADAL" clId="{858DD2E4-23C8-D543-991C-8EE9AC01B0BF}" dt="2021-06-21T07:54:53.516" v="108" actId="20577"/>
          <ac:spMkLst>
            <pc:docMk/>
            <pc:sldMk cId="2865591017" sldId="490"/>
            <ac:spMk id="2" creationId="{5AB30058-C79F-F849-A588-B2DB23B9EC78}"/>
          </ac:spMkLst>
        </pc:spChg>
      </pc:sldChg>
      <pc:sldChg chg="modSp add mod">
        <pc:chgData name="Malin Zingmark" userId="6cfe7a96-6fa4-4cee-a5c3-deec5dbda72e" providerId="ADAL" clId="{858DD2E4-23C8-D543-991C-8EE9AC01B0BF}" dt="2021-08-09T12:15:46.885" v="566" actId="20577"/>
        <pc:sldMkLst>
          <pc:docMk/>
          <pc:sldMk cId="325020458" sldId="491"/>
        </pc:sldMkLst>
        <pc:spChg chg="mod">
          <ac:chgData name="Malin Zingmark" userId="6cfe7a96-6fa4-4cee-a5c3-deec5dbda72e" providerId="ADAL" clId="{858DD2E4-23C8-D543-991C-8EE9AC01B0BF}" dt="2021-08-09T12:15:46.885" v="566" actId="20577"/>
          <ac:spMkLst>
            <pc:docMk/>
            <pc:sldMk cId="325020458" sldId="491"/>
            <ac:spMk id="2" creationId="{C0B64FBC-8D75-D44E-A576-A6C7BC843AC8}"/>
          </ac:spMkLst>
        </pc:spChg>
        <pc:spChg chg="mod">
          <ac:chgData name="Malin Zingmark" userId="6cfe7a96-6fa4-4cee-a5c3-deec5dbda72e" providerId="ADAL" clId="{858DD2E4-23C8-D543-991C-8EE9AC01B0BF}" dt="2021-06-21T07:55:19.494" v="122" actId="20577"/>
          <ac:spMkLst>
            <pc:docMk/>
            <pc:sldMk cId="325020458" sldId="491"/>
            <ac:spMk id="3" creationId="{9EE2206B-12A6-B345-B1E0-A2FA1319A710}"/>
          </ac:spMkLst>
        </pc:spChg>
      </pc:sldChg>
      <pc:sldChg chg="modSp add mod">
        <pc:chgData name="Malin Zingmark" userId="6cfe7a96-6fa4-4cee-a5c3-deec5dbda72e" providerId="ADAL" clId="{858DD2E4-23C8-D543-991C-8EE9AC01B0BF}" dt="2021-08-16T07:13:13.746" v="980" actId="20577"/>
        <pc:sldMkLst>
          <pc:docMk/>
          <pc:sldMk cId="363982704" sldId="492"/>
        </pc:sldMkLst>
        <pc:spChg chg="mod">
          <ac:chgData name="Malin Zingmark" userId="6cfe7a96-6fa4-4cee-a5c3-deec5dbda72e" providerId="ADAL" clId="{858DD2E4-23C8-D543-991C-8EE9AC01B0BF}" dt="2021-08-16T07:13:13.746" v="980" actId="20577"/>
          <ac:spMkLst>
            <pc:docMk/>
            <pc:sldMk cId="363982704" sldId="492"/>
            <ac:spMk id="2" creationId="{AE60D621-4EF8-D745-B0B6-2E0BC752D590}"/>
          </ac:spMkLst>
        </pc:spChg>
        <pc:spChg chg="mod">
          <ac:chgData name="Malin Zingmark" userId="6cfe7a96-6fa4-4cee-a5c3-deec5dbda72e" providerId="ADAL" clId="{858DD2E4-23C8-D543-991C-8EE9AC01B0BF}" dt="2021-08-09T11:47:28.594" v="150" actId="20577"/>
          <ac:spMkLst>
            <pc:docMk/>
            <pc:sldMk cId="363982704" sldId="492"/>
            <ac:spMk id="3" creationId="{D91E9E5A-D633-2A4C-8097-6B4099368475}"/>
          </ac:spMkLst>
        </pc:spChg>
      </pc:sldChg>
      <pc:sldChg chg="modSp add mod">
        <pc:chgData name="Malin Zingmark" userId="6cfe7a96-6fa4-4cee-a5c3-deec5dbda72e" providerId="ADAL" clId="{858DD2E4-23C8-D543-991C-8EE9AC01B0BF}" dt="2021-08-09T12:16:27.651" v="682" actId="20577"/>
        <pc:sldMkLst>
          <pc:docMk/>
          <pc:sldMk cId="3676412205" sldId="493"/>
        </pc:sldMkLst>
        <pc:spChg chg="mod">
          <ac:chgData name="Malin Zingmark" userId="6cfe7a96-6fa4-4cee-a5c3-deec5dbda72e" providerId="ADAL" clId="{858DD2E4-23C8-D543-991C-8EE9AC01B0BF}" dt="2021-08-09T12:16:27.651" v="682" actId="20577"/>
          <ac:spMkLst>
            <pc:docMk/>
            <pc:sldMk cId="3676412205" sldId="493"/>
            <ac:spMk id="2" creationId="{C0B64FBC-8D75-D44E-A576-A6C7BC843AC8}"/>
          </ac:spMkLst>
        </pc:spChg>
        <pc:spChg chg="mod">
          <ac:chgData name="Malin Zingmark" userId="6cfe7a96-6fa4-4cee-a5c3-deec5dbda72e" providerId="ADAL" clId="{858DD2E4-23C8-D543-991C-8EE9AC01B0BF}" dt="2021-08-09T12:16:08.448" v="610" actId="20577"/>
          <ac:spMkLst>
            <pc:docMk/>
            <pc:sldMk cId="3676412205" sldId="493"/>
            <ac:spMk id="3" creationId="{9EE2206B-12A6-B345-B1E0-A2FA1319A710}"/>
          </ac:spMkLst>
        </pc:spChg>
      </pc:sldChg>
      <pc:sldChg chg="addSp modSp add mod">
        <pc:chgData name="Malin Zingmark" userId="6cfe7a96-6fa4-4cee-a5c3-deec5dbda72e" providerId="ADAL" clId="{858DD2E4-23C8-D543-991C-8EE9AC01B0BF}" dt="2021-08-25T06:19:29.051" v="1519" actId="255"/>
        <pc:sldMkLst>
          <pc:docMk/>
          <pc:sldMk cId="2142832252" sldId="494"/>
        </pc:sldMkLst>
        <pc:spChg chg="mod">
          <ac:chgData name="Malin Zingmark" userId="6cfe7a96-6fa4-4cee-a5c3-deec5dbda72e" providerId="ADAL" clId="{858DD2E4-23C8-D543-991C-8EE9AC01B0BF}" dt="2021-08-25T06:17:54.705" v="1513" actId="20577"/>
          <ac:spMkLst>
            <pc:docMk/>
            <pc:sldMk cId="2142832252" sldId="494"/>
            <ac:spMk id="2" creationId="{AE60D621-4EF8-D745-B0B6-2E0BC752D590}"/>
          </ac:spMkLst>
        </pc:spChg>
        <pc:spChg chg="mod">
          <ac:chgData name="Malin Zingmark" userId="6cfe7a96-6fa4-4cee-a5c3-deec5dbda72e" providerId="ADAL" clId="{858DD2E4-23C8-D543-991C-8EE9AC01B0BF}" dt="2021-08-25T06:09:34.062" v="1345" actId="20577"/>
          <ac:spMkLst>
            <pc:docMk/>
            <pc:sldMk cId="2142832252" sldId="494"/>
            <ac:spMk id="3" creationId="{D91E9E5A-D633-2A4C-8097-6B4099368475}"/>
          </ac:spMkLst>
        </pc:spChg>
        <pc:spChg chg="add mod">
          <ac:chgData name="Malin Zingmark" userId="6cfe7a96-6fa4-4cee-a5c3-deec5dbda72e" providerId="ADAL" clId="{858DD2E4-23C8-D543-991C-8EE9AC01B0BF}" dt="2021-08-25T06:19:29.051" v="1519" actId="255"/>
          <ac:spMkLst>
            <pc:docMk/>
            <pc:sldMk cId="2142832252" sldId="494"/>
            <ac:spMk id="4" creationId="{21B28099-D153-2844-8E92-40505D681905}"/>
          </ac:spMkLst>
        </pc:spChg>
      </pc:sldChg>
    </pc:docChg>
  </pc:docChgLst>
  <pc:docChgLst>
    <pc:chgData name="Malin Zingmark" userId="6cfe7a96-6fa4-4cee-a5c3-deec5dbda72e" providerId="ADAL" clId="{EC58194A-2D94-EA46-B451-7B102137CD44}"/>
    <pc:docChg chg="custSel addSld delSld modSld sldOrd">
      <pc:chgData name="Malin Zingmark" userId="6cfe7a96-6fa4-4cee-a5c3-deec5dbda72e" providerId="ADAL" clId="{EC58194A-2D94-EA46-B451-7B102137CD44}" dt="2022-04-05T10:54:38.161" v="964" actId="20577"/>
      <pc:docMkLst>
        <pc:docMk/>
      </pc:docMkLst>
      <pc:sldChg chg="modSp mod">
        <pc:chgData name="Malin Zingmark" userId="6cfe7a96-6fa4-4cee-a5c3-deec5dbda72e" providerId="ADAL" clId="{EC58194A-2D94-EA46-B451-7B102137CD44}" dt="2022-03-25T07:51:52.121" v="5" actId="20577"/>
        <pc:sldMkLst>
          <pc:docMk/>
          <pc:sldMk cId="922104522" sldId="257"/>
        </pc:sldMkLst>
        <pc:spChg chg="mod">
          <ac:chgData name="Malin Zingmark" userId="6cfe7a96-6fa4-4cee-a5c3-deec5dbda72e" providerId="ADAL" clId="{EC58194A-2D94-EA46-B451-7B102137CD44}" dt="2022-03-25T07:51:52.121" v="5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add del mod ord">
        <pc:chgData name="Malin Zingmark" userId="6cfe7a96-6fa4-4cee-a5c3-deec5dbda72e" providerId="ADAL" clId="{EC58194A-2D94-EA46-B451-7B102137CD44}" dt="2022-04-01T07:48:01.424" v="806" actId="2696"/>
        <pc:sldMkLst>
          <pc:docMk/>
          <pc:sldMk cId="4234053692" sldId="435"/>
        </pc:sldMkLst>
        <pc:spChg chg="mod">
          <ac:chgData name="Malin Zingmark" userId="6cfe7a96-6fa4-4cee-a5c3-deec5dbda72e" providerId="ADAL" clId="{EC58194A-2D94-EA46-B451-7B102137CD44}" dt="2022-04-01T07:41:16.059" v="655" actId="20577"/>
          <ac:spMkLst>
            <pc:docMk/>
            <pc:sldMk cId="4234053692" sldId="435"/>
            <ac:spMk id="2" creationId="{EA7B2E40-9503-2F4F-BBD0-B6A1471E7A9D}"/>
          </ac:spMkLst>
        </pc:spChg>
      </pc:sldChg>
      <pc:sldChg chg="modSp mod">
        <pc:chgData name="Malin Zingmark" userId="6cfe7a96-6fa4-4cee-a5c3-deec5dbda72e" providerId="ADAL" clId="{EC58194A-2D94-EA46-B451-7B102137CD44}" dt="2022-03-25T07:52:02.147" v="27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EC58194A-2D94-EA46-B451-7B102137CD44}" dt="2022-03-25T07:52:02.147" v="27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del">
        <pc:chgData name="Malin Zingmark" userId="6cfe7a96-6fa4-4cee-a5c3-deec5dbda72e" providerId="ADAL" clId="{EC58194A-2D94-EA46-B451-7B102137CD44}" dt="2022-03-25T07:52:50.319" v="29" actId="2696"/>
        <pc:sldMkLst>
          <pc:docMk/>
          <pc:sldMk cId="3033589431" sldId="480"/>
        </pc:sldMkLst>
      </pc:sldChg>
      <pc:sldChg chg="modSp mod">
        <pc:chgData name="Malin Zingmark" userId="6cfe7a96-6fa4-4cee-a5c3-deec5dbda72e" providerId="ADAL" clId="{EC58194A-2D94-EA46-B451-7B102137CD44}" dt="2022-03-25T07:53:19.855" v="58" actId="20577"/>
        <pc:sldMkLst>
          <pc:docMk/>
          <pc:sldMk cId="4263893837" sldId="486"/>
        </pc:sldMkLst>
        <pc:spChg chg="mod">
          <ac:chgData name="Malin Zingmark" userId="6cfe7a96-6fa4-4cee-a5c3-deec5dbda72e" providerId="ADAL" clId="{EC58194A-2D94-EA46-B451-7B102137CD44}" dt="2022-03-25T07:53:19.855" v="58" actId="20577"/>
          <ac:spMkLst>
            <pc:docMk/>
            <pc:sldMk cId="4263893837" sldId="486"/>
            <ac:spMk id="2" creationId="{33551ACE-7A0A-5741-AE5C-30121D5CA73A}"/>
          </ac:spMkLst>
        </pc:spChg>
      </pc:sldChg>
      <pc:sldChg chg="modSp mod">
        <pc:chgData name="Malin Zingmark" userId="6cfe7a96-6fa4-4cee-a5c3-deec5dbda72e" providerId="ADAL" clId="{EC58194A-2D94-EA46-B451-7B102137CD44}" dt="2022-03-25T12:01:28.107" v="257" actId="20577"/>
        <pc:sldMkLst>
          <pc:docMk/>
          <pc:sldMk cId="3490273147" sldId="496"/>
        </pc:sldMkLst>
        <pc:spChg chg="mod">
          <ac:chgData name="Malin Zingmark" userId="6cfe7a96-6fa4-4cee-a5c3-deec5dbda72e" providerId="ADAL" clId="{EC58194A-2D94-EA46-B451-7B102137CD44}" dt="2022-03-25T12:01:28.107" v="257" actId="20577"/>
          <ac:spMkLst>
            <pc:docMk/>
            <pc:sldMk cId="3490273147" sldId="496"/>
            <ac:spMk id="2" creationId="{C0B64FBC-8D75-D44E-A576-A6C7BC843AC8}"/>
          </ac:spMkLst>
        </pc:spChg>
      </pc:sldChg>
      <pc:sldChg chg="modSp mod">
        <pc:chgData name="Malin Zingmark" userId="6cfe7a96-6fa4-4cee-a5c3-deec5dbda72e" providerId="ADAL" clId="{EC58194A-2D94-EA46-B451-7B102137CD44}" dt="2022-04-01T07:42:00.532" v="802" actId="12"/>
        <pc:sldMkLst>
          <pc:docMk/>
          <pc:sldMk cId="3152741839" sldId="513"/>
        </pc:sldMkLst>
        <pc:spChg chg="mod">
          <ac:chgData name="Malin Zingmark" userId="6cfe7a96-6fa4-4cee-a5c3-deec5dbda72e" providerId="ADAL" clId="{EC58194A-2D94-EA46-B451-7B102137CD44}" dt="2022-04-01T07:42:00.532" v="802" actId="12"/>
          <ac:spMkLst>
            <pc:docMk/>
            <pc:sldMk cId="3152741839" sldId="513"/>
            <ac:spMk id="2" creationId="{05668B1E-CBAC-F548-BF0D-BBDA82480508}"/>
          </ac:spMkLst>
        </pc:spChg>
        <pc:spChg chg="mod">
          <ac:chgData name="Malin Zingmark" userId="6cfe7a96-6fa4-4cee-a5c3-deec5dbda72e" providerId="ADAL" clId="{EC58194A-2D94-EA46-B451-7B102137CD44}" dt="2022-03-25T07:52:59.895" v="39" actId="20577"/>
          <ac:spMkLst>
            <pc:docMk/>
            <pc:sldMk cId="3152741839" sldId="513"/>
            <ac:spMk id="4" creationId="{C668FCD5-FC13-FA46-AD1D-544F4243FB52}"/>
          </ac:spMkLst>
        </pc:spChg>
      </pc:sldChg>
      <pc:sldChg chg="modSp mod">
        <pc:chgData name="Malin Zingmark" userId="6cfe7a96-6fa4-4cee-a5c3-deec5dbda72e" providerId="ADAL" clId="{EC58194A-2D94-EA46-B451-7B102137CD44}" dt="2022-03-25T08:05:21.663" v="62" actId="20577"/>
        <pc:sldMkLst>
          <pc:docMk/>
          <pc:sldMk cId="4179106133" sldId="514"/>
        </pc:sldMkLst>
        <pc:spChg chg="mod">
          <ac:chgData name="Malin Zingmark" userId="6cfe7a96-6fa4-4cee-a5c3-deec5dbda72e" providerId="ADAL" clId="{EC58194A-2D94-EA46-B451-7B102137CD44}" dt="2022-03-25T08:05:21.663" v="62" actId="20577"/>
          <ac:spMkLst>
            <pc:docMk/>
            <pc:sldMk cId="4179106133" sldId="514"/>
            <ac:spMk id="2" creationId="{AE60D621-4EF8-D745-B0B6-2E0BC752D590}"/>
          </ac:spMkLst>
        </pc:spChg>
      </pc:sldChg>
      <pc:sldChg chg="modSp mod">
        <pc:chgData name="Malin Zingmark" userId="6cfe7a96-6fa4-4cee-a5c3-deec5dbda72e" providerId="ADAL" clId="{EC58194A-2D94-EA46-B451-7B102137CD44}" dt="2022-03-25T08:22:31.196" v="222" actId="20577"/>
        <pc:sldMkLst>
          <pc:docMk/>
          <pc:sldMk cId="779197360" sldId="515"/>
        </pc:sldMkLst>
        <pc:spChg chg="mod">
          <ac:chgData name="Malin Zingmark" userId="6cfe7a96-6fa4-4cee-a5c3-deec5dbda72e" providerId="ADAL" clId="{EC58194A-2D94-EA46-B451-7B102137CD44}" dt="2022-03-25T08:22:31.196" v="222" actId="20577"/>
          <ac:spMkLst>
            <pc:docMk/>
            <pc:sldMk cId="779197360" sldId="515"/>
            <ac:spMk id="2" creationId="{AE60D621-4EF8-D745-B0B6-2E0BC752D590}"/>
          </ac:spMkLst>
        </pc:spChg>
      </pc:sldChg>
      <pc:sldChg chg="modSp new">
        <pc:chgData name="Malin Zingmark" userId="6cfe7a96-6fa4-4cee-a5c3-deec5dbda72e" providerId="ADAL" clId="{EC58194A-2D94-EA46-B451-7B102137CD44}" dt="2022-04-01T07:47:59.687" v="805"/>
        <pc:sldMkLst>
          <pc:docMk/>
          <pc:sldMk cId="3546481642" sldId="516"/>
        </pc:sldMkLst>
        <pc:spChg chg="mod">
          <ac:chgData name="Malin Zingmark" userId="6cfe7a96-6fa4-4cee-a5c3-deec5dbda72e" providerId="ADAL" clId="{EC58194A-2D94-EA46-B451-7B102137CD44}" dt="2022-04-01T07:47:53.015" v="804"/>
          <ac:spMkLst>
            <pc:docMk/>
            <pc:sldMk cId="3546481642" sldId="516"/>
            <ac:spMk id="2" creationId="{6FB2D036-E35F-3A42-96DE-0123280A6967}"/>
          </ac:spMkLst>
        </pc:spChg>
        <pc:spChg chg="mod">
          <ac:chgData name="Malin Zingmark" userId="6cfe7a96-6fa4-4cee-a5c3-deec5dbda72e" providerId="ADAL" clId="{EC58194A-2D94-EA46-B451-7B102137CD44}" dt="2022-04-01T07:47:59.687" v="805"/>
          <ac:spMkLst>
            <pc:docMk/>
            <pc:sldMk cId="3546481642" sldId="516"/>
            <ac:spMk id="3" creationId="{0A4D5675-2707-2E48-A514-6FE4941560CB}"/>
          </ac:spMkLst>
        </pc:spChg>
      </pc:sldChg>
      <pc:sldChg chg="del">
        <pc:chgData name="Malin Zingmark" userId="6cfe7a96-6fa4-4cee-a5c3-deec5dbda72e" providerId="ADAL" clId="{EC58194A-2D94-EA46-B451-7B102137CD44}" dt="2022-03-25T07:53:05.057" v="41" actId="2696"/>
        <pc:sldMkLst>
          <pc:docMk/>
          <pc:sldMk cId="4026053343" sldId="516"/>
        </pc:sldMkLst>
      </pc:sldChg>
      <pc:sldChg chg="del">
        <pc:chgData name="Malin Zingmark" userId="6cfe7a96-6fa4-4cee-a5c3-deec5dbda72e" providerId="ADAL" clId="{EC58194A-2D94-EA46-B451-7B102137CD44}" dt="2022-03-25T07:53:05.651" v="42" actId="2696"/>
        <pc:sldMkLst>
          <pc:docMk/>
          <pc:sldMk cId="339328136" sldId="517"/>
        </pc:sldMkLst>
      </pc:sldChg>
      <pc:sldChg chg="modSp add mod">
        <pc:chgData name="Malin Zingmark" userId="6cfe7a96-6fa4-4cee-a5c3-deec5dbda72e" providerId="ADAL" clId="{EC58194A-2D94-EA46-B451-7B102137CD44}" dt="2022-04-05T10:54:04.037" v="820" actId="20577"/>
        <pc:sldMkLst>
          <pc:docMk/>
          <pc:sldMk cId="3835101999" sldId="517"/>
        </pc:sldMkLst>
        <pc:spChg chg="mod">
          <ac:chgData name="Malin Zingmark" userId="6cfe7a96-6fa4-4cee-a5c3-deec5dbda72e" providerId="ADAL" clId="{EC58194A-2D94-EA46-B451-7B102137CD44}" dt="2022-04-05T10:54:04.037" v="820" actId="20577"/>
          <ac:spMkLst>
            <pc:docMk/>
            <pc:sldMk cId="3835101999" sldId="517"/>
            <ac:spMk id="2" creationId="{5AB30058-C79F-F849-A588-B2DB23B9EC78}"/>
          </ac:spMkLst>
        </pc:spChg>
      </pc:sldChg>
      <pc:sldChg chg="modSp add mod">
        <pc:chgData name="Malin Zingmark" userId="6cfe7a96-6fa4-4cee-a5c3-deec5dbda72e" providerId="ADAL" clId="{EC58194A-2D94-EA46-B451-7B102137CD44}" dt="2022-04-05T10:54:38.161" v="964" actId="20577"/>
        <pc:sldMkLst>
          <pc:docMk/>
          <pc:sldMk cId="2127431" sldId="518"/>
        </pc:sldMkLst>
        <pc:spChg chg="mod">
          <ac:chgData name="Malin Zingmark" userId="6cfe7a96-6fa4-4cee-a5c3-deec5dbda72e" providerId="ADAL" clId="{EC58194A-2D94-EA46-B451-7B102137CD44}" dt="2022-04-05T10:54:38.161" v="964" actId="20577"/>
          <ac:spMkLst>
            <pc:docMk/>
            <pc:sldMk cId="2127431" sldId="518"/>
            <ac:spMk id="2" creationId="{C0B64FBC-8D75-D44E-A576-A6C7BC843AC8}"/>
          </ac:spMkLst>
        </pc:spChg>
        <pc:spChg chg="mod">
          <ac:chgData name="Malin Zingmark" userId="6cfe7a96-6fa4-4cee-a5c3-deec5dbda72e" providerId="ADAL" clId="{EC58194A-2D94-EA46-B451-7B102137CD44}" dt="2022-04-05T10:54:14.025" v="837" actId="20577"/>
          <ac:spMkLst>
            <pc:docMk/>
            <pc:sldMk cId="2127431" sldId="518"/>
            <ac:spMk id="3" creationId="{9EE2206B-12A6-B345-B1E0-A2FA1319A710}"/>
          </ac:spMkLst>
        </pc:spChg>
      </pc:sldChg>
      <pc:sldChg chg="del">
        <pc:chgData name="Malin Zingmark" userId="6cfe7a96-6fa4-4cee-a5c3-deec5dbda72e" providerId="ADAL" clId="{EC58194A-2D94-EA46-B451-7B102137CD44}" dt="2022-03-25T07:53:06.508" v="43" actId="2696"/>
        <pc:sldMkLst>
          <pc:docMk/>
          <pc:sldMk cId="541872041" sldId="518"/>
        </pc:sldMkLst>
      </pc:sldChg>
      <pc:sldChg chg="del">
        <pc:chgData name="Malin Zingmark" userId="6cfe7a96-6fa4-4cee-a5c3-deec5dbda72e" providerId="ADAL" clId="{EC58194A-2D94-EA46-B451-7B102137CD44}" dt="2022-03-25T07:53:08.836" v="44" actId="2696"/>
        <pc:sldMkLst>
          <pc:docMk/>
          <pc:sldMk cId="3104146091" sldId="519"/>
        </pc:sldMkLst>
      </pc:sldChg>
      <pc:sldChg chg="del">
        <pc:chgData name="Malin Zingmark" userId="6cfe7a96-6fa4-4cee-a5c3-deec5dbda72e" providerId="ADAL" clId="{EC58194A-2D94-EA46-B451-7B102137CD44}" dt="2022-03-25T07:52:37.742" v="28" actId="2696"/>
        <pc:sldMkLst>
          <pc:docMk/>
          <pc:sldMk cId="158852546" sldId="520"/>
        </pc:sldMkLst>
      </pc:sldChg>
      <pc:sldMasterChg chg="delSldLayout">
        <pc:chgData name="Malin Zingmark" userId="6cfe7a96-6fa4-4cee-a5c3-deec5dbda72e" providerId="ADAL" clId="{EC58194A-2D94-EA46-B451-7B102137CD44}" dt="2022-04-01T07:48:01.424" v="806" actId="2696"/>
        <pc:sldMasterMkLst>
          <pc:docMk/>
          <pc:sldMasterMk cId="3303198017" sldId="2147483648"/>
        </pc:sldMasterMkLst>
        <pc:sldLayoutChg chg="del">
          <pc:chgData name="Malin Zingmark" userId="6cfe7a96-6fa4-4cee-a5c3-deec5dbda72e" providerId="ADAL" clId="{EC58194A-2D94-EA46-B451-7B102137CD44}" dt="2022-04-01T07:48:01.424" v="806" actId="2696"/>
          <pc:sldLayoutMkLst>
            <pc:docMk/>
            <pc:sldMasterMk cId="3303198017" sldId="2147483648"/>
            <pc:sldLayoutMk cId="1964306853" sldId="2147483669"/>
          </pc:sldLayoutMkLst>
        </pc:sldLayoutChg>
      </pc:sldMasterChg>
    </pc:docChg>
  </pc:docChgLst>
  <pc:docChgLst>
    <pc:chgData name="Malin Zingmark" userId="6cfe7a96-6fa4-4cee-a5c3-deec5dbda72e" providerId="ADAL" clId="{1E7DB606-E009-FC44-B18A-ADF859AA3254}"/>
    <pc:docChg chg="custSel addSld delSld modSld">
      <pc:chgData name="Malin Zingmark" userId="6cfe7a96-6fa4-4cee-a5c3-deec5dbda72e" providerId="ADAL" clId="{1E7DB606-E009-FC44-B18A-ADF859AA3254}" dt="2022-12-02T12:54:25.006" v="772" actId="20577"/>
      <pc:docMkLst>
        <pc:docMk/>
      </pc:docMkLst>
      <pc:sldChg chg="modSp mod">
        <pc:chgData name="Malin Zingmark" userId="6cfe7a96-6fa4-4cee-a5c3-deec5dbda72e" providerId="ADAL" clId="{1E7DB606-E009-FC44-B18A-ADF859AA3254}" dt="2022-12-02T10:16:11.079" v="9" actId="20577"/>
        <pc:sldMkLst>
          <pc:docMk/>
          <pc:sldMk cId="922104522" sldId="257"/>
        </pc:sldMkLst>
        <pc:spChg chg="mod">
          <ac:chgData name="Malin Zingmark" userId="6cfe7a96-6fa4-4cee-a5c3-deec5dbda72e" providerId="ADAL" clId="{1E7DB606-E009-FC44-B18A-ADF859AA3254}" dt="2022-12-02T10:16:11.079" v="9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mod">
        <pc:chgData name="Malin Zingmark" userId="6cfe7a96-6fa4-4cee-a5c3-deec5dbda72e" providerId="ADAL" clId="{1E7DB606-E009-FC44-B18A-ADF859AA3254}" dt="2022-12-02T10:16:21.736" v="29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1E7DB606-E009-FC44-B18A-ADF859AA3254}" dt="2022-12-02T10:16:21.736" v="29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del">
        <pc:chgData name="Malin Zingmark" userId="6cfe7a96-6fa4-4cee-a5c3-deec5dbda72e" providerId="ADAL" clId="{1E7DB606-E009-FC44-B18A-ADF859AA3254}" dt="2022-12-02T10:16:50.794" v="45" actId="2696"/>
        <pc:sldMkLst>
          <pc:docMk/>
          <pc:sldMk cId="4263893837" sldId="486"/>
        </pc:sldMkLst>
      </pc:sldChg>
      <pc:sldChg chg="modSp mod">
        <pc:chgData name="Malin Zingmark" userId="6cfe7a96-6fa4-4cee-a5c3-deec5dbda72e" providerId="ADAL" clId="{1E7DB606-E009-FC44-B18A-ADF859AA3254}" dt="2022-12-02T12:54:25.006" v="772" actId="20577"/>
        <pc:sldMkLst>
          <pc:docMk/>
          <pc:sldMk cId="3490273147" sldId="496"/>
        </pc:sldMkLst>
        <pc:spChg chg="mod">
          <ac:chgData name="Malin Zingmark" userId="6cfe7a96-6fa4-4cee-a5c3-deec5dbda72e" providerId="ADAL" clId="{1E7DB606-E009-FC44-B18A-ADF859AA3254}" dt="2022-12-02T12:54:25.006" v="772" actId="20577"/>
          <ac:spMkLst>
            <pc:docMk/>
            <pc:sldMk cId="3490273147" sldId="496"/>
            <ac:spMk id="2" creationId="{C0B64FBC-8D75-D44E-A576-A6C7BC843AC8}"/>
          </ac:spMkLst>
        </pc:spChg>
        <pc:spChg chg="mod">
          <ac:chgData name="Malin Zingmark" userId="6cfe7a96-6fa4-4cee-a5c3-deec5dbda72e" providerId="ADAL" clId="{1E7DB606-E009-FC44-B18A-ADF859AA3254}" dt="2022-12-02T12:53:26.825" v="671" actId="20577"/>
          <ac:spMkLst>
            <pc:docMk/>
            <pc:sldMk cId="3490273147" sldId="496"/>
            <ac:spMk id="3" creationId="{9EE2206B-12A6-B345-B1E0-A2FA1319A710}"/>
          </ac:spMkLst>
        </pc:spChg>
      </pc:sldChg>
      <pc:sldChg chg="modSp mod">
        <pc:chgData name="Malin Zingmark" userId="6cfe7a96-6fa4-4cee-a5c3-deec5dbda72e" providerId="ADAL" clId="{1E7DB606-E009-FC44-B18A-ADF859AA3254}" dt="2022-12-02T10:16:42.357" v="43" actId="20577"/>
        <pc:sldMkLst>
          <pc:docMk/>
          <pc:sldMk cId="2418726595" sldId="519"/>
        </pc:sldMkLst>
        <pc:spChg chg="mod">
          <ac:chgData name="Malin Zingmark" userId="6cfe7a96-6fa4-4cee-a5c3-deec5dbda72e" providerId="ADAL" clId="{1E7DB606-E009-FC44-B18A-ADF859AA3254}" dt="2022-12-02T10:16:42.357" v="43" actId="20577"/>
          <ac:spMkLst>
            <pc:docMk/>
            <pc:sldMk cId="2418726595" sldId="519"/>
            <ac:spMk id="2" creationId="{5AB30058-C79F-F849-A588-B2DB23B9EC78}"/>
          </ac:spMkLst>
        </pc:spChg>
      </pc:sldChg>
      <pc:sldChg chg="del">
        <pc:chgData name="Malin Zingmark" userId="6cfe7a96-6fa4-4cee-a5c3-deec5dbda72e" providerId="ADAL" clId="{1E7DB606-E009-FC44-B18A-ADF859AA3254}" dt="2022-12-02T10:16:50.045" v="44" actId="2696"/>
        <pc:sldMkLst>
          <pc:docMk/>
          <pc:sldMk cId="947364111" sldId="520"/>
        </pc:sldMkLst>
      </pc:sldChg>
      <pc:sldChg chg="add">
        <pc:chgData name="Malin Zingmark" userId="6cfe7a96-6fa4-4cee-a5c3-deec5dbda72e" providerId="ADAL" clId="{1E7DB606-E009-FC44-B18A-ADF859AA3254}" dt="2022-12-02T10:16:37.568" v="30"/>
        <pc:sldMkLst>
          <pc:docMk/>
          <pc:sldMk cId="2935965011" sldId="521"/>
        </pc:sldMkLst>
      </pc:sldChg>
      <pc:sldChg chg="add">
        <pc:chgData name="Malin Zingmark" userId="6cfe7a96-6fa4-4cee-a5c3-deec5dbda72e" providerId="ADAL" clId="{1E7DB606-E009-FC44-B18A-ADF859AA3254}" dt="2022-12-02T10:21:02.573" v="98"/>
        <pc:sldMkLst>
          <pc:docMk/>
          <pc:sldMk cId="621811525" sldId="522"/>
        </pc:sldMkLst>
      </pc:sldChg>
    </pc:docChg>
  </pc:docChgLst>
  <pc:docChgLst>
    <pc:chgData name="Malin Zingmark" userId="ba79573e-aab6-48cb-a93c-f2ed2a296621" providerId="ADAL" clId="{555658FE-AC0A-B649-8741-E3AEF313389D}"/>
    <pc:docChg chg="undo custSel addSld delSld modSld sldOrd">
      <pc:chgData name="Malin Zingmark" userId="ba79573e-aab6-48cb-a93c-f2ed2a296621" providerId="ADAL" clId="{555658FE-AC0A-B649-8741-E3AEF313389D}" dt="2023-06-19T13:41:28.265" v="719" actId="478"/>
      <pc:docMkLst>
        <pc:docMk/>
      </pc:docMkLst>
      <pc:sldChg chg="delSp modSp mod">
        <pc:chgData name="Malin Zingmark" userId="ba79573e-aab6-48cb-a93c-f2ed2a296621" providerId="ADAL" clId="{555658FE-AC0A-B649-8741-E3AEF313389D}" dt="2023-06-19T13:41:28.265" v="719" actId="478"/>
        <pc:sldMkLst>
          <pc:docMk/>
          <pc:sldMk cId="2400083847" sldId="259"/>
        </pc:sldMkLst>
        <pc:spChg chg="del">
          <ac:chgData name="Malin Zingmark" userId="ba79573e-aab6-48cb-a93c-f2ed2a296621" providerId="ADAL" clId="{555658FE-AC0A-B649-8741-E3AEF313389D}" dt="2023-06-19T13:41:28.265" v="719" actId="478"/>
          <ac:spMkLst>
            <pc:docMk/>
            <pc:sldMk cId="2400083847" sldId="259"/>
            <ac:spMk id="2" creationId="{8D8F202C-41DB-7C25-C691-41E8E57B664C}"/>
          </ac:spMkLst>
        </pc:spChg>
        <pc:spChg chg="mod">
          <ac:chgData name="Malin Zingmark" userId="ba79573e-aab6-48cb-a93c-f2ed2a296621" providerId="ADAL" clId="{555658FE-AC0A-B649-8741-E3AEF313389D}" dt="2023-06-15T13:57:28.614" v="695" actId="20577"/>
          <ac:spMkLst>
            <pc:docMk/>
            <pc:sldMk cId="2400083847" sldId="259"/>
            <ac:spMk id="5" creationId="{4E17CF7C-52FF-416C-AB07-3187774AADB0}"/>
          </ac:spMkLst>
        </pc:spChg>
      </pc:sldChg>
      <pc:sldChg chg="modSp del mod">
        <pc:chgData name="Malin Zingmark" userId="ba79573e-aab6-48cb-a93c-f2ed2a296621" providerId="ADAL" clId="{555658FE-AC0A-B649-8741-E3AEF313389D}" dt="2023-06-08T09:02:07.326" v="288" actId="2696"/>
        <pc:sldMkLst>
          <pc:docMk/>
          <pc:sldMk cId="1850450490" sldId="526"/>
        </pc:sldMkLst>
        <pc:spChg chg="mod">
          <ac:chgData name="Malin Zingmark" userId="ba79573e-aab6-48cb-a93c-f2ed2a296621" providerId="ADAL" clId="{555658FE-AC0A-B649-8741-E3AEF313389D}" dt="2023-06-08T09:00:02.739" v="260" actId="403"/>
          <ac:spMkLst>
            <pc:docMk/>
            <pc:sldMk cId="1850450490" sldId="526"/>
            <ac:spMk id="3" creationId="{64D125A5-B92F-9A81-87BA-9C8A94293D0A}"/>
          </ac:spMkLst>
        </pc:spChg>
      </pc:sldChg>
      <pc:sldChg chg="del">
        <pc:chgData name="Malin Zingmark" userId="ba79573e-aab6-48cb-a93c-f2ed2a296621" providerId="ADAL" clId="{555658FE-AC0A-B649-8741-E3AEF313389D}" dt="2023-06-08T09:01:37.377" v="265" actId="2696"/>
        <pc:sldMkLst>
          <pc:docMk/>
          <pc:sldMk cId="3905185571" sldId="528"/>
        </pc:sldMkLst>
      </pc:sldChg>
      <pc:sldChg chg="modSp add mod ord">
        <pc:chgData name="Malin Zingmark" userId="ba79573e-aab6-48cb-a93c-f2ed2a296621" providerId="ADAL" clId="{555658FE-AC0A-B649-8741-E3AEF313389D}" dt="2023-06-13T12:03:18.400" v="443" actId="207"/>
        <pc:sldMkLst>
          <pc:docMk/>
          <pc:sldMk cId="237719208" sldId="536"/>
        </pc:sldMkLst>
        <pc:graphicFrameChg chg="modGraphic">
          <ac:chgData name="Malin Zingmark" userId="ba79573e-aab6-48cb-a93c-f2ed2a296621" providerId="ADAL" clId="{555658FE-AC0A-B649-8741-E3AEF313389D}" dt="2023-06-13T12:03:18.400" v="443" actId="207"/>
          <ac:graphicFrameMkLst>
            <pc:docMk/>
            <pc:sldMk cId="237719208" sldId="536"/>
            <ac:graphicFrameMk id="4" creationId="{4913F0CA-DFF4-7523-4D2C-0478B88E9696}"/>
          </ac:graphicFrameMkLst>
        </pc:graphicFrameChg>
      </pc:sldChg>
      <pc:sldChg chg="modSp add del mod">
        <pc:chgData name="Malin Zingmark" userId="ba79573e-aab6-48cb-a93c-f2ed2a296621" providerId="ADAL" clId="{555658FE-AC0A-B649-8741-E3AEF313389D}" dt="2023-06-15T13:57:42.653" v="696" actId="2696"/>
        <pc:sldMkLst>
          <pc:docMk/>
          <pc:sldMk cId="2195769136" sldId="537"/>
        </pc:sldMkLst>
        <pc:spChg chg="mod">
          <ac:chgData name="Malin Zingmark" userId="ba79573e-aab6-48cb-a93c-f2ed2a296621" providerId="ADAL" clId="{555658FE-AC0A-B649-8741-E3AEF313389D}" dt="2023-06-13T12:09:57.947" v="575" actId="20577"/>
          <ac:spMkLst>
            <pc:docMk/>
            <pc:sldMk cId="2195769136" sldId="537"/>
            <ac:spMk id="2" creationId="{2A6891DE-2EA5-A24E-811A-35F779D16359}"/>
          </ac:spMkLst>
        </pc:spChg>
        <pc:spChg chg="mod">
          <ac:chgData name="Malin Zingmark" userId="ba79573e-aab6-48cb-a93c-f2ed2a296621" providerId="ADAL" clId="{555658FE-AC0A-B649-8741-E3AEF313389D}" dt="2023-06-08T09:03:46.190" v="427" actId="20577"/>
          <ac:spMkLst>
            <pc:docMk/>
            <pc:sldMk cId="2195769136" sldId="537"/>
            <ac:spMk id="3" creationId="{62B7172A-3E94-3A4A-B3D7-70BEFC2BC991}"/>
          </ac:spMkLst>
        </pc:spChg>
      </pc:sldChg>
      <pc:sldChg chg="modSp add mod">
        <pc:chgData name="Malin Zingmark" userId="ba79573e-aab6-48cb-a93c-f2ed2a296621" providerId="ADAL" clId="{555658FE-AC0A-B649-8741-E3AEF313389D}" dt="2023-06-19T06:53:54.342" v="718" actId="20577"/>
        <pc:sldMkLst>
          <pc:docMk/>
          <pc:sldMk cId="2167521314" sldId="538"/>
        </pc:sldMkLst>
        <pc:spChg chg="mod">
          <ac:chgData name="Malin Zingmark" userId="ba79573e-aab6-48cb-a93c-f2ed2a296621" providerId="ADAL" clId="{555658FE-AC0A-B649-8741-E3AEF313389D}" dt="2023-06-19T06:53:54.342" v="718" actId="20577"/>
          <ac:spMkLst>
            <pc:docMk/>
            <pc:sldMk cId="2167521314" sldId="538"/>
            <ac:spMk id="2" creationId="{2A6891DE-2EA5-A24E-811A-35F779D16359}"/>
          </ac:spMkLst>
        </pc:spChg>
      </pc:sldChg>
      <pc:sldChg chg="add">
        <pc:chgData name="Malin Zingmark" userId="ba79573e-aab6-48cb-a93c-f2ed2a296621" providerId="ADAL" clId="{555658FE-AC0A-B649-8741-E3AEF313389D}" dt="2023-06-08T09:02:17.577" v="290"/>
        <pc:sldMkLst>
          <pc:docMk/>
          <pc:sldMk cId="290560084" sldId="539"/>
        </pc:sldMkLst>
      </pc:sldChg>
      <pc:sldMasterChg chg="delSldLayout">
        <pc:chgData name="Malin Zingmark" userId="ba79573e-aab6-48cb-a93c-f2ed2a296621" providerId="ADAL" clId="{555658FE-AC0A-B649-8741-E3AEF313389D}" dt="2023-06-08T09:02:07.329" v="289" actId="2696"/>
        <pc:sldMasterMkLst>
          <pc:docMk/>
          <pc:sldMasterMk cId="3303198017" sldId="2147483648"/>
        </pc:sldMasterMkLst>
        <pc:sldLayoutChg chg="del">
          <pc:chgData name="Malin Zingmark" userId="ba79573e-aab6-48cb-a93c-f2ed2a296621" providerId="ADAL" clId="{555658FE-AC0A-B649-8741-E3AEF313389D}" dt="2023-06-08T09:02:07.329" v="289" actId="2696"/>
          <pc:sldLayoutMkLst>
            <pc:docMk/>
            <pc:sldMasterMk cId="3303198017" sldId="2147483648"/>
            <pc:sldLayoutMk cId="2588177763" sldId="2147483669"/>
          </pc:sldLayoutMkLst>
        </pc:sldLayoutChg>
      </pc:sldMasterChg>
    </pc:docChg>
  </pc:docChgLst>
  <pc:docChgLst>
    <pc:chgData name="Malin Zingmark" userId="ba79573e-aab6-48cb-a93c-f2ed2a296621" providerId="ADAL" clId="{B096B2C2-87AE-2246-93A4-683970AA25BD}"/>
    <pc:docChg chg="undo custSel addSld delSld modSld delMainMaster">
      <pc:chgData name="Malin Zingmark" userId="ba79573e-aab6-48cb-a93c-f2ed2a296621" providerId="ADAL" clId="{B096B2C2-87AE-2246-93A4-683970AA25BD}" dt="2023-08-23T11:11:57.709" v="882" actId="20577"/>
      <pc:docMkLst>
        <pc:docMk/>
      </pc:docMkLst>
      <pc:sldChg chg="del">
        <pc:chgData name="Malin Zingmark" userId="ba79573e-aab6-48cb-a93c-f2ed2a296621" providerId="ADAL" clId="{B096B2C2-87AE-2246-93A4-683970AA25BD}" dt="2023-08-17T10:48:26.222" v="0" actId="2696"/>
        <pc:sldMkLst>
          <pc:docMk/>
          <pc:sldMk cId="922104522" sldId="257"/>
        </pc:sldMkLst>
      </pc:sldChg>
      <pc:sldChg chg="del">
        <pc:chgData name="Malin Zingmark" userId="ba79573e-aab6-48cb-a93c-f2ed2a296621" providerId="ADAL" clId="{B096B2C2-87AE-2246-93A4-683970AA25BD}" dt="2023-08-17T10:48:29.033" v="2" actId="2696"/>
        <pc:sldMkLst>
          <pc:docMk/>
          <pc:sldMk cId="2400083847" sldId="259"/>
        </pc:sldMkLst>
      </pc:sldChg>
      <pc:sldChg chg="del">
        <pc:chgData name="Malin Zingmark" userId="ba79573e-aab6-48cb-a93c-f2ed2a296621" providerId="ADAL" clId="{B096B2C2-87AE-2246-93A4-683970AA25BD}" dt="2023-08-17T10:48:27.402" v="1" actId="2696"/>
        <pc:sldMkLst>
          <pc:docMk/>
          <pc:sldMk cId="2531393401" sldId="476"/>
        </pc:sldMkLst>
      </pc:sldChg>
      <pc:sldChg chg="del">
        <pc:chgData name="Malin Zingmark" userId="ba79573e-aab6-48cb-a93c-f2ed2a296621" providerId="ADAL" clId="{B096B2C2-87AE-2246-93A4-683970AA25BD}" dt="2023-08-17T10:48:31.476" v="11" actId="2696"/>
        <pc:sldMkLst>
          <pc:docMk/>
          <pc:sldMk cId="237719208" sldId="536"/>
        </pc:sldMkLst>
      </pc:sldChg>
      <pc:sldChg chg="addSp delSp modSp mod setBg">
        <pc:chgData name="Malin Zingmark" userId="ba79573e-aab6-48cb-a93c-f2ed2a296621" providerId="ADAL" clId="{B096B2C2-87AE-2246-93A4-683970AA25BD}" dt="2023-08-17T11:40:13.851" v="751"/>
        <pc:sldMkLst>
          <pc:docMk/>
          <pc:sldMk cId="2167521314" sldId="538"/>
        </pc:sldMkLst>
        <pc:spChg chg="del">
          <ac:chgData name="Malin Zingmark" userId="ba79573e-aab6-48cb-a93c-f2ed2a296621" providerId="ADAL" clId="{B096B2C2-87AE-2246-93A4-683970AA25BD}" dt="2023-08-17T10:48:38.120" v="14" actId="478"/>
          <ac:spMkLst>
            <pc:docMk/>
            <pc:sldMk cId="2167521314" sldId="538"/>
            <ac:spMk id="2" creationId="{2A6891DE-2EA5-A24E-811A-35F779D16359}"/>
          </ac:spMkLst>
        </pc:spChg>
        <pc:spChg chg="del">
          <ac:chgData name="Malin Zingmark" userId="ba79573e-aab6-48cb-a93c-f2ed2a296621" providerId="ADAL" clId="{B096B2C2-87AE-2246-93A4-683970AA25BD}" dt="2023-08-17T10:48:38.120" v="14" actId="478"/>
          <ac:spMkLst>
            <pc:docMk/>
            <pc:sldMk cId="2167521314" sldId="538"/>
            <ac:spMk id="3" creationId="{62B7172A-3E94-3A4A-B3D7-70BEFC2BC991}"/>
          </ac:spMkLst>
        </pc:spChg>
        <pc:spChg chg="add del mod">
          <ac:chgData name="Malin Zingmark" userId="ba79573e-aab6-48cb-a93c-f2ed2a296621" providerId="ADAL" clId="{B096B2C2-87AE-2246-93A4-683970AA25BD}" dt="2023-08-17T10:48:40.656" v="15" actId="478"/>
          <ac:spMkLst>
            <pc:docMk/>
            <pc:sldMk cId="2167521314" sldId="538"/>
            <ac:spMk id="5" creationId="{A079A91F-92C9-B6AB-2B9B-E6D9E912A67D}"/>
          </ac:spMkLst>
        </pc:spChg>
        <pc:spChg chg="add del mod">
          <ac:chgData name="Malin Zingmark" userId="ba79573e-aab6-48cb-a93c-f2ed2a296621" providerId="ADAL" clId="{B096B2C2-87AE-2246-93A4-683970AA25BD}" dt="2023-08-17T10:48:40.656" v="15" actId="478"/>
          <ac:spMkLst>
            <pc:docMk/>
            <pc:sldMk cId="2167521314" sldId="538"/>
            <ac:spMk id="7" creationId="{E18A1B62-3021-A668-305C-5BB30CBF9487}"/>
          </ac:spMkLst>
        </pc:spChg>
        <pc:spChg chg="add mod">
          <ac:chgData name="Malin Zingmark" userId="ba79573e-aab6-48cb-a93c-f2ed2a296621" providerId="ADAL" clId="{B096B2C2-87AE-2246-93A4-683970AA25BD}" dt="2023-08-17T11:22:40.512" v="296" actId="20577"/>
          <ac:spMkLst>
            <pc:docMk/>
            <pc:sldMk cId="2167521314" sldId="538"/>
            <ac:spMk id="8" creationId="{75921956-AEDC-CFF1-9530-1A7FF25460BD}"/>
          </ac:spMkLst>
        </pc:spChg>
        <pc:spChg chg="add mod">
          <ac:chgData name="Malin Zingmark" userId="ba79573e-aab6-48cb-a93c-f2ed2a296621" providerId="ADAL" clId="{B096B2C2-87AE-2246-93A4-683970AA25BD}" dt="2023-08-17T11:13:25.864" v="287" actId="164"/>
          <ac:spMkLst>
            <pc:docMk/>
            <pc:sldMk cId="2167521314" sldId="538"/>
            <ac:spMk id="9" creationId="{826B36E2-70C3-F85A-8203-B89A3B36377C}"/>
          </ac:spMkLst>
        </pc:spChg>
        <pc:spChg chg="add mod">
          <ac:chgData name="Malin Zingmark" userId="ba79573e-aab6-48cb-a93c-f2ed2a296621" providerId="ADAL" clId="{B096B2C2-87AE-2246-93A4-683970AA25BD}" dt="2023-08-17T11:11:56.844" v="272" actId="164"/>
          <ac:spMkLst>
            <pc:docMk/>
            <pc:sldMk cId="2167521314" sldId="538"/>
            <ac:spMk id="10" creationId="{DDBD8D60-98F5-59A2-552C-FED0FB857159}"/>
          </ac:spMkLst>
        </pc:spChg>
        <pc:spChg chg="add mod">
          <ac:chgData name="Malin Zingmark" userId="ba79573e-aab6-48cb-a93c-f2ed2a296621" providerId="ADAL" clId="{B096B2C2-87AE-2246-93A4-683970AA25BD}" dt="2023-08-17T11:13:30.199" v="288" actId="164"/>
          <ac:spMkLst>
            <pc:docMk/>
            <pc:sldMk cId="2167521314" sldId="538"/>
            <ac:spMk id="11" creationId="{6C2AAC63-3504-0154-3A38-3B7799BE1B91}"/>
          </ac:spMkLst>
        </pc:spChg>
        <pc:spChg chg="add mod">
          <ac:chgData name="Malin Zingmark" userId="ba79573e-aab6-48cb-a93c-f2ed2a296621" providerId="ADAL" clId="{B096B2C2-87AE-2246-93A4-683970AA25BD}" dt="2023-08-17T11:03:41.274" v="217" actId="1076"/>
          <ac:spMkLst>
            <pc:docMk/>
            <pc:sldMk cId="2167521314" sldId="538"/>
            <ac:spMk id="12" creationId="{B16AD5C1-5DE6-56E3-6138-A499DBAC14A5}"/>
          </ac:spMkLst>
        </pc:spChg>
        <pc:grpChg chg="add del mod">
          <ac:chgData name="Malin Zingmark" userId="ba79573e-aab6-48cb-a93c-f2ed2a296621" providerId="ADAL" clId="{B096B2C2-87AE-2246-93A4-683970AA25BD}" dt="2023-08-17T11:22:43.183" v="297" actId="478"/>
          <ac:grpSpMkLst>
            <pc:docMk/>
            <pc:sldMk cId="2167521314" sldId="538"/>
            <ac:grpSpMk id="21" creationId="{48E52D65-9953-44CE-BF95-4B376E739E2D}"/>
          </ac:grpSpMkLst>
        </pc:grpChg>
        <pc:grpChg chg="add del mod">
          <ac:chgData name="Malin Zingmark" userId="ba79573e-aab6-48cb-a93c-f2ed2a296621" providerId="ADAL" clId="{B096B2C2-87AE-2246-93A4-683970AA25BD}" dt="2023-08-17T11:34:33.735" v="701" actId="478"/>
          <ac:grpSpMkLst>
            <pc:docMk/>
            <pc:sldMk cId="2167521314" sldId="538"/>
            <ac:grpSpMk id="22" creationId="{399186F1-3C52-51BA-8AD8-0954A516D1BB}"/>
          </ac:grpSpMkLst>
        </pc:grpChg>
        <pc:grpChg chg="add del mod">
          <ac:chgData name="Malin Zingmark" userId="ba79573e-aab6-48cb-a93c-f2ed2a296621" providerId="ADAL" clId="{B096B2C2-87AE-2246-93A4-683970AA25BD}" dt="2023-08-17T11:31:30.014" v="534" actId="478"/>
          <ac:grpSpMkLst>
            <pc:docMk/>
            <pc:sldMk cId="2167521314" sldId="538"/>
            <ac:grpSpMk id="23" creationId="{B764C1CC-F72E-E2D1-3D81-782610BEB3B8}"/>
          </ac:grpSpMkLst>
        </pc:grpChg>
        <pc:grpChg chg="add del mod">
          <ac:chgData name="Malin Zingmark" userId="ba79573e-aab6-48cb-a93c-f2ed2a296621" providerId="ADAL" clId="{B096B2C2-87AE-2246-93A4-683970AA25BD}" dt="2023-08-17T11:29:48.825" v="515" actId="478"/>
          <ac:grpSpMkLst>
            <pc:docMk/>
            <pc:sldMk cId="2167521314" sldId="538"/>
            <ac:grpSpMk id="24" creationId="{739F064F-2E7F-9C42-1A6A-B3B48D5D75C9}"/>
          </ac:grpSpMkLst>
        </pc:grpChg>
        <pc:graphicFrameChg chg="add del mod modGraphic">
          <ac:chgData name="Malin Zingmark" userId="ba79573e-aab6-48cb-a93c-f2ed2a296621" providerId="ADAL" clId="{B096B2C2-87AE-2246-93A4-683970AA25BD}" dt="2023-08-17T11:22:27.889" v="294" actId="27309"/>
          <ac:graphicFrameMkLst>
            <pc:docMk/>
            <pc:sldMk cId="2167521314" sldId="538"/>
            <ac:graphicFrameMk id="26" creationId="{FCBCED0A-3BD5-54AD-33D1-4DCD3DD34435}"/>
          </ac:graphicFrameMkLst>
        </pc:graphicFrameChg>
        <pc:graphicFrameChg chg="add mod modGraphic">
          <ac:chgData name="Malin Zingmark" userId="ba79573e-aab6-48cb-a93c-f2ed2a296621" providerId="ADAL" clId="{B096B2C2-87AE-2246-93A4-683970AA25BD}" dt="2023-08-17T11:24:38.320" v="303" actId="27180"/>
          <ac:graphicFrameMkLst>
            <pc:docMk/>
            <pc:sldMk cId="2167521314" sldId="538"/>
            <ac:graphicFrameMk id="28" creationId="{162BF1FE-0C67-8ACE-3F84-A5DB5507F875}"/>
          </ac:graphicFrameMkLst>
        </pc:graphicFrameChg>
        <pc:graphicFrameChg chg="add mod modGraphic">
          <ac:chgData name="Malin Zingmark" userId="ba79573e-aab6-48cb-a93c-f2ed2a296621" providerId="ADAL" clId="{B096B2C2-87AE-2246-93A4-683970AA25BD}" dt="2023-08-17T11:32:04.384" v="542" actId="1076"/>
          <ac:graphicFrameMkLst>
            <pc:docMk/>
            <pc:sldMk cId="2167521314" sldId="538"/>
            <ac:graphicFrameMk id="30" creationId="{206B4045-7BE4-FBE0-34AB-D013CA47859A}"/>
          </ac:graphicFrameMkLst>
        </pc:graphicFrameChg>
        <pc:graphicFrameChg chg="add mod modGraphic">
          <ac:chgData name="Malin Zingmark" userId="ba79573e-aab6-48cb-a93c-f2ed2a296621" providerId="ADAL" clId="{B096B2C2-87AE-2246-93A4-683970AA25BD}" dt="2023-08-17T11:31:57.445" v="540" actId="1076"/>
          <ac:graphicFrameMkLst>
            <pc:docMk/>
            <pc:sldMk cId="2167521314" sldId="538"/>
            <ac:graphicFrameMk id="32" creationId="{A587A852-281E-154C-802C-573EA4140F67}"/>
          </ac:graphicFrameMkLst>
        </pc:graphicFrameChg>
        <pc:graphicFrameChg chg="add mod modGraphic">
          <ac:chgData name="Malin Zingmark" userId="ba79573e-aab6-48cb-a93c-f2ed2a296621" providerId="ADAL" clId="{B096B2C2-87AE-2246-93A4-683970AA25BD}" dt="2023-08-17T11:35:00.801" v="706" actId="1076"/>
          <ac:graphicFrameMkLst>
            <pc:docMk/>
            <pc:sldMk cId="2167521314" sldId="538"/>
            <ac:graphicFrameMk id="34" creationId="{ADE5CFB9-B3AA-D4FE-0F1E-480F73E00700}"/>
          </ac:graphicFrameMkLst>
        </pc:graphicFrameChg>
        <pc:picChg chg="add mod">
          <ac:chgData name="Malin Zingmark" userId="ba79573e-aab6-48cb-a93c-f2ed2a296621" providerId="ADAL" clId="{B096B2C2-87AE-2246-93A4-683970AA25BD}" dt="2023-08-17T11:13:25.864" v="287" actId="164"/>
          <ac:picMkLst>
            <pc:docMk/>
            <pc:sldMk cId="2167521314" sldId="538"/>
            <ac:picMk id="14" creationId="{B96AF24A-71DF-7698-CD05-F9A3C679792E}"/>
          </ac:picMkLst>
        </pc:picChg>
        <pc:picChg chg="add mod">
          <ac:chgData name="Malin Zingmark" userId="ba79573e-aab6-48cb-a93c-f2ed2a296621" providerId="ADAL" clId="{B096B2C2-87AE-2246-93A4-683970AA25BD}" dt="2023-08-17T11:11:56.844" v="272" actId="164"/>
          <ac:picMkLst>
            <pc:docMk/>
            <pc:sldMk cId="2167521314" sldId="538"/>
            <ac:picMk id="16" creationId="{3902956B-251A-4C05-6ABC-0A2E52ACD081}"/>
          </ac:picMkLst>
        </pc:picChg>
        <pc:picChg chg="add mod">
          <ac:chgData name="Malin Zingmark" userId="ba79573e-aab6-48cb-a93c-f2ed2a296621" providerId="ADAL" clId="{B096B2C2-87AE-2246-93A4-683970AA25BD}" dt="2023-08-17T11:13:30.199" v="288" actId="164"/>
          <ac:picMkLst>
            <pc:docMk/>
            <pc:sldMk cId="2167521314" sldId="538"/>
            <ac:picMk id="18" creationId="{753F2A11-E7E0-579F-DBE9-82D4D85B7C34}"/>
          </ac:picMkLst>
        </pc:picChg>
        <pc:picChg chg="add mod">
          <ac:chgData name="Malin Zingmark" userId="ba79573e-aab6-48cb-a93c-f2ed2a296621" providerId="ADAL" clId="{B096B2C2-87AE-2246-93A4-683970AA25BD}" dt="2023-08-17T11:13:20.906" v="286" actId="164"/>
          <ac:picMkLst>
            <pc:docMk/>
            <pc:sldMk cId="2167521314" sldId="538"/>
            <ac:picMk id="20" creationId="{61F3F457-EE6A-9268-D45A-DBECF8E99DAF}"/>
          </ac:picMkLst>
        </pc:picChg>
      </pc:sldChg>
      <pc:sldChg chg="del">
        <pc:chgData name="Malin Zingmark" userId="ba79573e-aab6-48cb-a93c-f2ed2a296621" providerId="ADAL" clId="{B096B2C2-87AE-2246-93A4-683970AA25BD}" dt="2023-08-17T10:48:32.946" v="13" actId="2696"/>
        <pc:sldMkLst>
          <pc:docMk/>
          <pc:sldMk cId="290560084" sldId="539"/>
        </pc:sldMkLst>
      </pc:sldChg>
      <pc:sldChg chg="addSp delSp modSp new mod">
        <pc:chgData name="Malin Zingmark" userId="ba79573e-aab6-48cb-a93c-f2ed2a296621" providerId="ADAL" clId="{B096B2C2-87AE-2246-93A4-683970AA25BD}" dt="2023-08-17T11:43:36.977" v="801" actId="1076"/>
        <pc:sldMkLst>
          <pc:docMk/>
          <pc:sldMk cId="2518356883" sldId="539"/>
        </pc:sldMkLst>
        <pc:spChg chg="del mod">
          <ac:chgData name="Malin Zingmark" userId="ba79573e-aab6-48cb-a93c-f2ed2a296621" providerId="ADAL" clId="{B096B2C2-87AE-2246-93A4-683970AA25BD}" dt="2023-08-17T11:09:28.642" v="242" actId="478"/>
          <ac:spMkLst>
            <pc:docMk/>
            <pc:sldMk cId="2518356883" sldId="539"/>
            <ac:spMk id="2" creationId="{A0D4CD55-AC73-EEF1-A604-C6233146AB5F}"/>
          </ac:spMkLst>
        </pc:spChg>
        <pc:spChg chg="add mod">
          <ac:chgData name="Malin Zingmark" userId="ba79573e-aab6-48cb-a93c-f2ed2a296621" providerId="ADAL" clId="{B096B2C2-87AE-2246-93A4-683970AA25BD}" dt="2023-08-17T11:40:30.627" v="752" actId="1076"/>
          <ac:spMkLst>
            <pc:docMk/>
            <pc:sldMk cId="2518356883" sldId="539"/>
            <ac:spMk id="3" creationId="{E1409A6C-0EE3-2C89-8551-C1E3CCE6A71F}"/>
          </ac:spMkLst>
        </pc:spChg>
        <pc:spChg chg="add del mod">
          <ac:chgData name="Malin Zingmark" userId="ba79573e-aab6-48cb-a93c-f2ed2a296621" providerId="ADAL" clId="{B096B2C2-87AE-2246-93A4-683970AA25BD}" dt="2023-08-17T11:25:48.822" v="309" actId="478"/>
          <ac:spMkLst>
            <pc:docMk/>
            <pc:sldMk cId="2518356883" sldId="539"/>
            <ac:spMk id="5" creationId="{FE52CD6E-10DF-6150-6EA7-612002BD5931}"/>
          </ac:spMkLst>
        </pc:spChg>
        <pc:spChg chg="add del mod">
          <ac:chgData name="Malin Zingmark" userId="ba79573e-aab6-48cb-a93c-f2ed2a296621" providerId="ADAL" clId="{B096B2C2-87AE-2246-93A4-683970AA25BD}" dt="2023-08-17T11:43:28.954" v="799" actId="1076"/>
          <ac:spMkLst>
            <pc:docMk/>
            <pc:sldMk cId="2518356883" sldId="539"/>
            <ac:spMk id="6" creationId="{6D9B3582-54AD-2932-9D3E-9C3BDE42CCB4}"/>
          </ac:spMkLst>
        </pc:spChg>
        <pc:spChg chg="add del mod">
          <ac:chgData name="Malin Zingmark" userId="ba79573e-aab6-48cb-a93c-f2ed2a296621" providerId="ADAL" clId="{B096B2C2-87AE-2246-93A4-683970AA25BD}" dt="2023-08-17T11:25:45.070" v="308" actId="478"/>
          <ac:spMkLst>
            <pc:docMk/>
            <pc:sldMk cId="2518356883" sldId="539"/>
            <ac:spMk id="8" creationId="{B248A269-DC65-B7E9-3001-F2BB512B777B}"/>
          </ac:spMkLst>
        </pc:spChg>
        <pc:spChg chg="add del mod">
          <ac:chgData name="Malin Zingmark" userId="ba79573e-aab6-48cb-a93c-f2ed2a296621" providerId="ADAL" clId="{B096B2C2-87AE-2246-93A4-683970AA25BD}" dt="2023-08-17T11:41:59.482" v="766" actId="478"/>
          <ac:spMkLst>
            <pc:docMk/>
            <pc:sldMk cId="2518356883" sldId="539"/>
            <ac:spMk id="11" creationId="{3CDE54C3-23CA-2AE9-46D0-5DFFCFC33B06}"/>
          </ac:spMkLst>
        </pc:spChg>
        <pc:graphicFrameChg chg="add del mod modGraphic">
          <ac:chgData name="Malin Zingmark" userId="ba79573e-aab6-48cb-a93c-f2ed2a296621" providerId="ADAL" clId="{B096B2C2-87AE-2246-93A4-683970AA25BD}" dt="2023-08-17T11:26:16.513" v="311" actId="478"/>
          <ac:graphicFrameMkLst>
            <pc:docMk/>
            <pc:sldMk cId="2518356883" sldId="539"/>
            <ac:graphicFrameMk id="7" creationId="{B62916B3-3176-6655-E3CB-6AF92307A8FF}"/>
          </ac:graphicFrameMkLst>
        </pc:graphicFrameChg>
        <pc:graphicFrameChg chg="add del mod">
          <ac:chgData name="Malin Zingmark" userId="ba79573e-aab6-48cb-a93c-f2ed2a296621" providerId="ADAL" clId="{B096B2C2-87AE-2246-93A4-683970AA25BD}" dt="2023-08-17T11:42:25.438" v="771" actId="478"/>
          <ac:graphicFrameMkLst>
            <pc:docMk/>
            <pc:sldMk cId="2518356883" sldId="539"/>
            <ac:graphicFrameMk id="10" creationId="{F07DA5F3-45C8-AAD8-ED80-B29839C87514}"/>
          </ac:graphicFrameMkLst>
        </pc:graphicFrameChg>
        <pc:graphicFrameChg chg="add mod modGraphic">
          <ac:chgData name="Malin Zingmark" userId="ba79573e-aab6-48cb-a93c-f2ed2a296621" providerId="ADAL" clId="{B096B2C2-87AE-2246-93A4-683970AA25BD}" dt="2023-08-17T11:43:36.977" v="801" actId="1076"/>
          <ac:graphicFrameMkLst>
            <pc:docMk/>
            <pc:sldMk cId="2518356883" sldId="539"/>
            <ac:graphicFrameMk id="12" creationId="{15F95122-FADB-5B95-9938-7DBDB927BC69}"/>
          </ac:graphicFrameMkLst>
        </pc:graphicFrameChg>
        <pc:picChg chg="add mod">
          <ac:chgData name="Malin Zingmark" userId="ba79573e-aab6-48cb-a93c-f2ed2a296621" providerId="ADAL" clId="{B096B2C2-87AE-2246-93A4-683970AA25BD}" dt="2023-08-17T11:40:30.627" v="752" actId="1076"/>
          <ac:picMkLst>
            <pc:docMk/>
            <pc:sldMk cId="2518356883" sldId="539"/>
            <ac:picMk id="4" creationId="{A73CD71A-B955-6C1B-F004-F404ADB5F5F5}"/>
          </ac:picMkLst>
        </pc:picChg>
        <pc:picChg chg="add del mod">
          <ac:chgData name="Malin Zingmark" userId="ba79573e-aab6-48cb-a93c-f2ed2a296621" providerId="ADAL" clId="{B096B2C2-87AE-2246-93A4-683970AA25BD}" dt="2023-08-17T11:40:33.296" v="753" actId="478"/>
          <ac:picMkLst>
            <pc:docMk/>
            <pc:sldMk cId="2518356883" sldId="539"/>
            <ac:picMk id="9" creationId="{28024AB6-CFB1-4808-A0DA-6C1F57E54EF8}"/>
          </ac:picMkLst>
        </pc:picChg>
      </pc:sldChg>
      <pc:sldChg chg="addSp delSp modSp add mod">
        <pc:chgData name="Malin Zingmark" userId="ba79573e-aab6-48cb-a93c-f2ed2a296621" providerId="ADAL" clId="{B096B2C2-87AE-2246-93A4-683970AA25BD}" dt="2023-08-17T11:41:36.704" v="763" actId="14100"/>
        <pc:sldMkLst>
          <pc:docMk/>
          <pc:sldMk cId="2043782963" sldId="540"/>
        </pc:sldMkLst>
        <pc:spChg chg="del">
          <ac:chgData name="Malin Zingmark" userId="ba79573e-aab6-48cb-a93c-f2ed2a296621" providerId="ADAL" clId="{B096B2C2-87AE-2246-93A4-683970AA25BD}" dt="2023-08-17T11:28:01.122" v="401" actId="478"/>
          <ac:spMkLst>
            <pc:docMk/>
            <pc:sldMk cId="2043782963" sldId="540"/>
            <ac:spMk id="3" creationId="{E1409A6C-0EE3-2C89-8551-C1E3CCE6A71F}"/>
          </ac:spMkLst>
        </pc:spChg>
        <pc:spChg chg="mod">
          <ac:chgData name="Malin Zingmark" userId="ba79573e-aab6-48cb-a93c-f2ed2a296621" providerId="ADAL" clId="{B096B2C2-87AE-2246-93A4-683970AA25BD}" dt="2023-08-17T11:28:01.741" v="402"/>
          <ac:spMkLst>
            <pc:docMk/>
            <pc:sldMk cId="2043782963" sldId="540"/>
            <ac:spMk id="5" creationId="{E12E2909-522A-B712-C86A-B04BCFA4AADA}"/>
          </ac:spMkLst>
        </pc:spChg>
        <pc:spChg chg="del">
          <ac:chgData name="Malin Zingmark" userId="ba79573e-aab6-48cb-a93c-f2ed2a296621" providerId="ADAL" clId="{B096B2C2-87AE-2246-93A4-683970AA25BD}" dt="2023-08-17T11:28:01.122" v="401" actId="478"/>
          <ac:spMkLst>
            <pc:docMk/>
            <pc:sldMk cId="2043782963" sldId="540"/>
            <ac:spMk id="6" creationId="{6D9B3582-54AD-2932-9D3E-9C3BDE42CCB4}"/>
          </ac:spMkLst>
        </pc:spChg>
        <pc:spChg chg="add mod">
          <ac:chgData name="Malin Zingmark" userId="ba79573e-aab6-48cb-a93c-f2ed2a296621" providerId="ADAL" clId="{B096B2C2-87AE-2246-93A4-683970AA25BD}" dt="2023-08-17T11:41:18.718" v="756" actId="1076"/>
          <ac:spMkLst>
            <pc:docMk/>
            <pc:sldMk cId="2043782963" sldId="540"/>
            <ac:spMk id="10" creationId="{D4FF405E-1B51-53B9-3497-A3770E90F27C}"/>
          </ac:spMkLst>
        </pc:spChg>
        <pc:grpChg chg="add mod">
          <ac:chgData name="Malin Zingmark" userId="ba79573e-aab6-48cb-a93c-f2ed2a296621" providerId="ADAL" clId="{B096B2C2-87AE-2246-93A4-683970AA25BD}" dt="2023-08-17T11:41:26.140" v="759" actId="14100"/>
          <ac:grpSpMkLst>
            <pc:docMk/>
            <pc:sldMk cId="2043782963" sldId="540"/>
            <ac:grpSpMk id="2" creationId="{D542A252-A8B9-A123-E519-34DABB722975}"/>
          </ac:grpSpMkLst>
        </pc:grpChg>
        <pc:picChg chg="del">
          <ac:chgData name="Malin Zingmark" userId="ba79573e-aab6-48cb-a93c-f2ed2a296621" providerId="ADAL" clId="{B096B2C2-87AE-2246-93A4-683970AA25BD}" dt="2023-08-17T11:28:01.122" v="401" actId="478"/>
          <ac:picMkLst>
            <pc:docMk/>
            <pc:sldMk cId="2043782963" sldId="540"/>
            <ac:picMk id="4" creationId="{A73CD71A-B955-6C1B-F004-F404ADB5F5F5}"/>
          </ac:picMkLst>
        </pc:picChg>
        <pc:picChg chg="mod">
          <ac:chgData name="Malin Zingmark" userId="ba79573e-aab6-48cb-a93c-f2ed2a296621" providerId="ADAL" clId="{B096B2C2-87AE-2246-93A4-683970AA25BD}" dt="2023-08-17T11:28:01.741" v="402"/>
          <ac:picMkLst>
            <pc:docMk/>
            <pc:sldMk cId="2043782963" sldId="540"/>
            <ac:picMk id="7" creationId="{CA729CD9-D49F-1C22-697E-6C8831BEC2F8}"/>
          </ac:picMkLst>
        </pc:picChg>
        <pc:picChg chg="del">
          <ac:chgData name="Malin Zingmark" userId="ba79573e-aab6-48cb-a93c-f2ed2a296621" providerId="ADAL" clId="{B096B2C2-87AE-2246-93A4-683970AA25BD}" dt="2023-08-17T11:28:01.122" v="401" actId="478"/>
          <ac:picMkLst>
            <pc:docMk/>
            <pc:sldMk cId="2043782963" sldId="540"/>
            <ac:picMk id="9" creationId="{28024AB6-CFB1-4808-A0DA-6C1F57E54EF8}"/>
          </ac:picMkLst>
        </pc:picChg>
        <pc:picChg chg="add mod">
          <ac:chgData name="Malin Zingmark" userId="ba79573e-aab6-48cb-a93c-f2ed2a296621" providerId="ADAL" clId="{B096B2C2-87AE-2246-93A4-683970AA25BD}" dt="2023-08-17T11:41:36.704" v="763" actId="14100"/>
          <ac:picMkLst>
            <pc:docMk/>
            <pc:sldMk cId="2043782963" sldId="540"/>
            <ac:picMk id="11" creationId="{8410B433-19A0-D740-B166-22620983F4C5}"/>
          </ac:picMkLst>
        </pc:picChg>
      </pc:sldChg>
      <pc:sldChg chg="addSp delSp modSp add mod">
        <pc:chgData name="Malin Zingmark" userId="ba79573e-aab6-48cb-a93c-f2ed2a296621" providerId="ADAL" clId="{B096B2C2-87AE-2246-93A4-683970AA25BD}" dt="2023-08-23T11:11:57.709" v="882" actId="20577"/>
        <pc:sldMkLst>
          <pc:docMk/>
          <pc:sldMk cId="1488313048" sldId="541"/>
        </pc:sldMkLst>
        <pc:spChg chg="add mod">
          <ac:chgData name="Malin Zingmark" userId="ba79573e-aab6-48cb-a93c-f2ed2a296621" providerId="ADAL" clId="{B096B2C2-87AE-2246-93A4-683970AA25BD}" dt="2023-08-23T11:11:57.709" v="882" actId="20577"/>
          <ac:spMkLst>
            <pc:docMk/>
            <pc:sldMk cId="1488313048" sldId="541"/>
            <ac:spMk id="3" creationId="{96C0B7A5-300F-6838-FDA8-02A5BE043C2C}"/>
          </ac:spMkLst>
        </pc:spChg>
        <pc:spChg chg="del">
          <ac:chgData name="Malin Zingmark" userId="ba79573e-aab6-48cb-a93c-f2ed2a296621" providerId="ADAL" clId="{B096B2C2-87AE-2246-93A4-683970AA25BD}" dt="2023-08-17T11:28:08.803" v="404" actId="478"/>
          <ac:spMkLst>
            <pc:docMk/>
            <pc:sldMk cId="1488313048" sldId="541"/>
            <ac:spMk id="3" creationId="{E1409A6C-0EE3-2C89-8551-C1E3CCE6A71F}"/>
          </ac:spMkLst>
        </pc:spChg>
        <pc:spChg chg="mod">
          <ac:chgData name="Malin Zingmark" userId="ba79573e-aab6-48cb-a93c-f2ed2a296621" providerId="ADAL" clId="{B096B2C2-87AE-2246-93A4-683970AA25BD}" dt="2023-08-17T11:28:45.768" v="418" actId="403"/>
          <ac:spMkLst>
            <pc:docMk/>
            <pc:sldMk cId="1488313048" sldId="541"/>
            <ac:spMk id="5" creationId="{2B51A3E8-60C1-FA96-0417-F9078AE0BDDF}"/>
          </ac:spMkLst>
        </pc:spChg>
        <pc:spChg chg="del">
          <ac:chgData name="Malin Zingmark" userId="ba79573e-aab6-48cb-a93c-f2ed2a296621" providerId="ADAL" clId="{B096B2C2-87AE-2246-93A4-683970AA25BD}" dt="2023-08-17T11:28:08.803" v="404" actId="478"/>
          <ac:spMkLst>
            <pc:docMk/>
            <pc:sldMk cId="1488313048" sldId="541"/>
            <ac:spMk id="6" creationId="{6D9B3582-54AD-2932-9D3E-9C3BDE42CCB4}"/>
          </ac:spMkLst>
        </pc:spChg>
        <pc:spChg chg="add del mod">
          <ac:chgData name="Malin Zingmark" userId="ba79573e-aab6-48cb-a93c-f2ed2a296621" providerId="ADAL" clId="{B096B2C2-87AE-2246-93A4-683970AA25BD}" dt="2023-08-23T11:11:15.845" v="809" actId="478"/>
          <ac:spMkLst>
            <pc:docMk/>
            <pc:sldMk cId="1488313048" sldId="541"/>
            <ac:spMk id="13" creationId="{573D3197-ACEC-270C-8355-C09FAB97FA7D}"/>
          </ac:spMkLst>
        </pc:spChg>
        <pc:spChg chg="add del mod">
          <ac:chgData name="Malin Zingmark" userId="ba79573e-aab6-48cb-a93c-f2ed2a296621" providerId="ADAL" clId="{B096B2C2-87AE-2246-93A4-683970AA25BD}" dt="2023-08-23T11:11:15.845" v="809" actId="478"/>
          <ac:spMkLst>
            <pc:docMk/>
            <pc:sldMk cId="1488313048" sldId="541"/>
            <ac:spMk id="14" creationId="{1F8741A5-182F-5DBF-C1FC-3514AA567585}"/>
          </ac:spMkLst>
        </pc:spChg>
        <pc:grpChg chg="add mod">
          <ac:chgData name="Malin Zingmark" userId="ba79573e-aab6-48cb-a93c-f2ed2a296621" providerId="ADAL" clId="{B096B2C2-87AE-2246-93A4-683970AA25BD}" dt="2023-08-23T11:11:49.066" v="862" actId="1037"/>
          <ac:grpSpMkLst>
            <pc:docMk/>
            <pc:sldMk cId="1488313048" sldId="541"/>
            <ac:grpSpMk id="2" creationId="{560FFF68-EC82-89A9-B4CF-4B341FA7B5F8}"/>
          </ac:grpSpMkLst>
        </pc:grpChg>
        <pc:picChg chg="del">
          <ac:chgData name="Malin Zingmark" userId="ba79573e-aab6-48cb-a93c-f2ed2a296621" providerId="ADAL" clId="{B096B2C2-87AE-2246-93A4-683970AA25BD}" dt="2023-08-17T11:28:08.803" v="404" actId="478"/>
          <ac:picMkLst>
            <pc:docMk/>
            <pc:sldMk cId="1488313048" sldId="541"/>
            <ac:picMk id="4" creationId="{A73CD71A-B955-6C1B-F004-F404ADB5F5F5}"/>
          </ac:picMkLst>
        </pc:picChg>
        <pc:picChg chg="mod">
          <ac:chgData name="Malin Zingmark" userId="ba79573e-aab6-48cb-a93c-f2ed2a296621" providerId="ADAL" clId="{B096B2C2-87AE-2246-93A4-683970AA25BD}" dt="2023-08-17T11:28:18.600" v="406"/>
          <ac:picMkLst>
            <pc:docMk/>
            <pc:sldMk cId="1488313048" sldId="541"/>
            <ac:picMk id="7" creationId="{20321607-DBA0-FF03-D7EE-861EB411EAE8}"/>
          </ac:picMkLst>
        </pc:picChg>
        <pc:picChg chg="del">
          <ac:chgData name="Malin Zingmark" userId="ba79573e-aab6-48cb-a93c-f2ed2a296621" providerId="ADAL" clId="{B096B2C2-87AE-2246-93A4-683970AA25BD}" dt="2023-08-17T11:28:08.803" v="404" actId="478"/>
          <ac:picMkLst>
            <pc:docMk/>
            <pc:sldMk cId="1488313048" sldId="541"/>
            <ac:picMk id="9" creationId="{28024AB6-CFB1-4808-A0DA-6C1F57E54EF8}"/>
          </ac:picMkLst>
        </pc:picChg>
        <pc:picChg chg="add del mod">
          <ac:chgData name="Malin Zingmark" userId="ba79573e-aab6-48cb-a93c-f2ed2a296621" providerId="ADAL" clId="{B096B2C2-87AE-2246-93A4-683970AA25BD}" dt="2023-08-23T11:11:15.845" v="809" actId="478"/>
          <ac:picMkLst>
            <pc:docMk/>
            <pc:sldMk cId="1488313048" sldId="541"/>
            <ac:picMk id="10" creationId="{1B637EAD-A149-311C-42C8-F4138B3449DE}"/>
          </ac:picMkLst>
        </pc:picChg>
        <pc:picChg chg="add del mod">
          <ac:chgData name="Malin Zingmark" userId="ba79573e-aab6-48cb-a93c-f2ed2a296621" providerId="ADAL" clId="{B096B2C2-87AE-2246-93A4-683970AA25BD}" dt="2023-08-23T11:11:15.845" v="809" actId="478"/>
          <ac:picMkLst>
            <pc:docMk/>
            <pc:sldMk cId="1488313048" sldId="541"/>
            <ac:picMk id="12" creationId="{EDBE5853-25BD-EB4E-B450-36D69AA9BA38}"/>
          </ac:picMkLst>
        </pc:picChg>
      </pc:sldChg>
      <pc:sldChg chg="addSp delSp modSp add mod">
        <pc:chgData name="Malin Zingmark" userId="ba79573e-aab6-48cb-a93c-f2ed2a296621" providerId="ADAL" clId="{B096B2C2-87AE-2246-93A4-683970AA25BD}" dt="2023-08-23T11:10:23.827" v="808" actId="20577"/>
        <pc:sldMkLst>
          <pc:docMk/>
          <pc:sldMk cId="3096013329" sldId="542"/>
        </pc:sldMkLst>
        <pc:spChg chg="del">
          <ac:chgData name="Malin Zingmark" userId="ba79573e-aab6-48cb-a93c-f2ed2a296621" providerId="ADAL" clId="{B096B2C2-87AE-2246-93A4-683970AA25BD}" dt="2023-08-17T11:28:12.671" v="405" actId="478"/>
          <ac:spMkLst>
            <pc:docMk/>
            <pc:sldMk cId="3096013329" sldId="542"/>
            <ac:spMk id="3" creationId="{E1409A6C-0EE3-2C89-8551-C1E3CCE6A71F}"/>
          </ac:spMkLst>
        </pc:spChg>
        <pc:spChg chg="mod">
          <ac:chgData name="Malin Zingmark" userId="ba79573e-aab6-48cb-a93c-f2ed2a296621" providerId="ADAL" clId="{B096B2C2-87AE-2246-93A4-683970AA25BD}" dt="2023-08-17T11:28:33.660" v="412" actId="403"/>
          <ac:spMkLst>
            <pc:docMk/>
            <pc:sldMk cId="3096013329" sldId="542"/>
            <ac:spMk id="5" creationId="{1D67332E-ADB5-568B-213B-FDB04DDED3ED}"/>
          </ac:spMkLst>
        </pc:spChg>
        <pc:spChg chg="del">
          <ac:chgData name="Malin Zingmark" userId="ba79573e-aab6-48cb-a93c-f2ed2a296621" providerId="ADAL" clId="{B096B2C2-87AE-2246-93A4-683970AA25BD}" dt="2023-08-17T11:28:12.671" v="405" actId="478"/>
          <ac:spMkLst>
            <pc:docMk/>
            <pc:sldMk cId="3096013329" sldId="542"/>
            <ac:spMk id="6" creationId="{6D9B3582-54AD-2932-9D3E-9C3BDE42CCB4}"/>
          </ac:spMkLst>
        </pc:spChg>
        <pc:spChg chg="add mod">
          <ac:chgData name="Malin Zingmark" userId="ba79573e-aab6-48cb-a93c-f2ed2a296621" providerId="ADAL" clId="{B096B2C2-87AE-2246-93A4-683970AA25BD}" dt="2023-08-23T11:10:23.827" v="808" actId="20577"/>
          <ac:spMkLst>
            <pc:docMk/>
            <pc:sldMk cId="3096013329" sldId="542"/>
            <ac:spMk id="8" creationId="{45F08140-A295-DF1C-2299-96F7EF8D42AF}"/>
          </ac:spMkLst>
        </pc:spChg>
        <pc:grpChg chg="add mod">
          <ac:chgData name="Malin Zingmark" userId="ba79573e-aab6-48cb-a93c-f2ed2a296621" providerId="ADAL" clId="{B096B2C2-87AE-2246-93A4-683970AA25BD}" dt="2023-08-17T11:29:37.175" v="514" actId="1076"/>
          <ac:grpSpMkLst>
            <pc:docMk/>
            <pc:sldMk cId="3096013329" sldId="542"/>
            <ac:grpSpMk id="2" creationId="{1A5B334A-70AE-D9EC-70CE-40549060D7D1}"/>
          </ac:grpSpMkLst>
        </pc:grpChg>
        <pc:picChg chg="del">
          <ac:chgData name="Malin Zingmark" userId="ba79573e-aab6-48cb-a93c-f2ed2a296621" providerId="ADAL" clId="{B096B2C2-87AE-2246-93A4-683970AA25BD}" dt="2023-08-17T11:28:12.671" v="405" actId="478"/>
          <ac:picMkLst>
            <pc:docMk/>
            <pc:sldMk cId="3096013329" sldId="542"/>
            <ac:picMk id="4" creationId="{A73CD71A-B955-6C1B-F004-F404ADB5F5F5}"/>
          </ac:picMkLst>
        </pc:picChg>
        <pc:picChg chg="mod">
          <ac:chgData name="Malin Zingmark" userId="ba79573e-aab6-48cb-a93c-f2ed2a296621" providerId="ADAL" clId="{B096B2C2-87AE-2246-93A4-683970AA25BD}" dt="2023-08-17T11:28:23.911" v="407"/>
          <ac:picMkLst>
            <pc:docMk/>
            <pc:sldMk cId="3096013329" sldId="542"/>
            <ac:picMk id="7" creationId="{A04E322F-928D-3DD4-C34D-03A12A26F2A5}"/>
          </ac:picMkLst>
        </pc:picChg>
        <pc:picChg chg="del">
          <ac:chgData name="Malin Zingmark" userId="ba79573e-aab6-48cb-a93c-f2ed2a296621" providerId="ADAL" clId="{B096B2C2-87AE-2246-93A4-683970AA25BD}" dt="2023-08-17T11:28:12.671" v="405" actId="478"/>
          <ac:picMkLst>
            <pc:docMk/>
            <pc:sldMk cId="3096013329" sldId="542"/>
            <ac:picMk id="9" creationId="{28024AB6-CFB1-4808-A0DA-6C1F57E54EF8}"/>
          </ac:picMkLst>
        </pc:picChg>
      </pc:sldChg>
      <pc:sldMasterChg chg="delSldLayout">
        <pc:chgData name="Malin Zingmark" userId="ba79573e-aab6-48cb-a93c-f2ed2a296621" providerId="ADAL" clId="{B096B2C2-87AE-2246-93A4-683970AA25BD}" dt="2023-08-17T10:48:31.477" v="12" actId="2696"/>
        <pc:sldMasterMkLst>
          <pc:docMk/>
          <pc:sldMasterMk cId="3303198017" sldId="2147483648"/>
        </pc:sldMasterMkLst>
        <pc:sldLayoutChg chg="del">
          <pc:chgData name="Malin Zingmark" userId="ba79573e-aab6-48cb-a93c-f2ed2a296621" providerId="ADAL" clId="{B096B2C2-87AE-2246-93A4-683970AA25BD}" dt="2023-08-17T10:48:31.477" v="12" actId="2696"/>
          <pc:sldLayoutMkLst>
            <pc:docMk/>
            <pc:sldMasterMk cId="3303198017" sldId="2147483648"/>
            <pc:sldLayoutMk cId="4117787095" sldId="2147483678"/>
          </pc:sldLayoutMkLst>
        </pc:sldLayoutChg>
      </pc:sldMasterChg>
      <pc:sldMasterChg chg="del delSldLayout">
        <pc:chgData name="Malin Zingmark" userId="ba79573e-aab6-48cb-a93c-f2ed2a296621" providerId="ADAL" clId="{B096B2C2-87AE-2246-93A4-683970AA25BD}" dt="2023-08-17T10:48:29.039" v="10" actId="2696"/>
        <pc:sldMasterMkLst>
          <pc:docMk/>
          <pc:sldMasterMk cId="602707074" sldId="2147483670"/>
        </pc:sldMasterMkLst>
        <pc:sldLayoutChg chg="del">
          <pc:chgData name="Malin Zingmark" userId="ba79573e-aab6-48cb-a93c-f2ed2a296621" providerId="ADAL" clId="{B096B2C2-87AE-2246-93A4-683970AA25BD}" dt="2023-08-17T10:48:29.035" v="3" actId="2696"/>
          <pc:sldLayoutMkLst>
            <pc:docMk/>
            <pc:sldMasterMk cId="602707074" sldId="2147483670"/>
            <pc:sldLayoutMk cId="4136315330" sldId="2147483671"/>
          </pc:sldLayoutMkLst>
        </pc:sldLayoutChg>
        <pc:sldLayoutChg chg="del">
          <pc:chgData name="Malin Zingmark" userId="ba79573e-aab6-48cb-a93c-f2ed2a296621" providerId="ADAL" clId="{B096B2C2-87AE-2246-93A4-683970AA25BD}" dt="2023-08-17T10:48:29.036" v="4" actId="2696"/>
          <pc:sldLayoutMkLst>
            <pc:docMk/>
            <pc:sldMasterMk cId="602707074" sldId="2147483670"/>
            <pc:sldLayoutMk cId="2192130370" sldId="2147483672"/>
          </pc:sldLayoutMkLst>
        </pc:sldLayoutChg>
        <pc:sldLayoutChg chg="del">
          <pc:chgData name="Malin Zingmark" userId="ba79573e-aab6-48cb-a93c-f2ed2a296621" providerId="ADAL" clId="{B096B2C2-87AE-2246-93A4-683970AA25BD}" dt="2023-08-17T10:48:29.036" v="5" actId="2696"/>
          <pc:sldLayoutMkLst>
            <pc:docMk/>
            <pc:sldMasterMk cId="602707074" sldId="2147483670"/>
            <pc:sldLayoutMk cId="744454257" sldId="2147483673"/>
          </pc:sldLayoutMkLst>
        </pc:sldLayoutChg>
        <pc:sldLayoutChg chg="del">
          <pc:chgData name="Malin Zingmark" userId="ba79573e-aab6-48cb-a93c-f2ed2a296621" providerId="ADAL" clId="{B096B2C2-87AE-2246-93A4-683970AA25BD}" dt="2023-08-17T10:48:29.037" v="6" actId="2696"/>
          <pc:sldLayoutMkLst>
            <pc:docMk/>
            <pc:sldMasterMk cId="602707074" sldId="2147483670"/>
            <pc:sldLayoutMk cId="1976268909" sldId="2147483674"/>
          </pc:sldLayoutMkLst>
        </pc:sldLayoutChg>
        <pc:sldLayoutChg chg="del">
          <pc:chgData name="Malin Zingmark" userId="ba79573e-aab6-48cb-a93c-f2ed2a296621" providerId="ADAL" clId="{B096B2C2-87AE-2246-93A4-683970AA25BD}" dt="2023-08-17T10:48:29.037" v="7" actId="2696"/>
          <pc:sldLayoutMkLst>
            <pc:docMk/>
            <pc:sldMasterMk cId="602707074" sldId="2147483670"/>
            <pc:sldLayoutMk cId="283691834" sldId="2147483675"/>
          </pc:sldLayoutMkLst>
        </pc:sldLayoutChg>
        <pc:sldLayoutChg chg="del">
          <pc:chgData name="Malin Zingmark" userId="ba79573e-aab6-48cb-a93c-f2ed2a296621" providerId="ADAL" clId="{B096B2C2-87AE-2246-93A4-683970AA25BD}" dt="2023-08-17T10:48:29.038" v="8" actId="2696"/>
          <pc:sldLayoutMkLst>
            <pc:docMk/>
            <pc:sldMasterMk cId="602707074" sldId="2147483670"/>
            <pc:sldLayoutMk cId="2876250788" sldId="2147483676"/>
          </pc:sldLayoutMkLst>
        </pc:sldLayoutChg>
        <pc:sldLayoutChg chg="del">
          <pc:chgData name="Malin Zingmark" userId="ba79573e-aab6-48cb-a93c-f2ed2a296621" providerId="ADAL" clId="{B096B2C2-87AE-2246-93A4-683970AA25BD}" dt="2023-08-17T10:48:29.038" v="9" actId="2696"/>
          <pc:sldLayoutMkLst>
            <pc:docMk/>
            <pc:sldMasterMk cId="602707074" sldId="2147483670"/>
            <pc:sldLayoutMk cId="819490590" sldId="2147483677"/>
          </pc:sldLayoutMkLst>
        </pc:sldLayoutChg>
      </pc:sldMasterChg>
    </pc:docChg>
  </pc:docChgLst>
  <pc:docChgLst>
    <pc:chgData name="Malin Zingmark" userId="ba79573e-aab6-48cb-a93c-f2ed2a296621" providerId="ADAL" clId="{9C2FCB4C-1AC4-EE4F-A8D7-C426E6D19EC5}"/>
    <pc:docChg chg="custSel addSld delSld modSld">
      <pc:chgData name="Malin Zingmark" userId="ba79573e-aab6-48cb-a93c-f2ed2a296621" providerId="ADAL" clId="{9C2FCB4C-1AC4-EE4F-A8D7-C426E6D19EC5}" dt="2023-05-23T06:04:29.200" v="361"/>
      <pc:docMkLst>
        <pc:docMk/>
      </pc:docMkLst>
      <pc:sldChg chg="modSp mod">
        <pc:chgData name="Malin Zingmark" userId="ba79573e-aab6-48cb-a93c-f2ed2a296621" providerId="ADAL" clId="{9C2FCB4C-1AC4-EE4F-A8D7-C426E6D19EC5}" dt="2023-05-23T05:56:18.449" v="5" actId="20577"/>
        <pc:sldMkLst>
          <pc:docMk/>
          <pc:sldMk cId="922104522" sldId="257"/>
        </pc:sldMkLst>
        <pc:spChg chg="mod">
          <ac:chgData name="Malin Zingmark" userId="ba79573e-aab6-48cb-a93c-f2ed2a296621" providerId="ADAL" clId="{9C2FCB4C-1AC4-EE4F-A8D7-C426E6D19EC5}" dt="2023-05-23T05:56:18.449" v="5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addSp modSp mod">
        <pc:chgData name="Malin Zingmark" userId="ba79573e-aab6-48cb-a93c-f2ed2a296621" providerId="ADAL" clId="{9C2FCB4C-1AC4-EE4F-A8D7-C426E6D19EC5}" dt="2023-05-23T05:58:44.884" v="40" actId="403"/>
        <pc:sldMkLst>
          <pc:docMk/>
          <pc:sldMk cId="2400083847" sldId="259"/>
        </pc:sldMkLst>
        <pc:spChg chg="add mod">
          <ac:chgData name="Malin Zingmark" userId="ba79573e-aab6-48cb-a93c-f2ed2a296621" providerId="ADAL" clId="{9C2FCB4C-1AC4-EE4F-A8D7-C426E6D19EC5}" dt="2023-05-23T05:58:44.884" v="40" actId="403"/>
          <ac:spMkLst>
            <pc:docMk/>
            <pc:sldMk cId="2400083847" sldId="259"/>
            <ac:spMk id="2" creationId="{8D8F202C-41DB-7C25-C691-41E8E57B664C}"/>
          </ac:spMkLst>
        </pc:spChg>
      </pc:sldChg>
      <pc:sldChg chg="del">
        <pc:chgData name="Malin Zingmark" userId="ba79573e-aab6-48cb-a93c-f2ed2a296621" providerId="ADAL" clId="{9C2FCB4C-1AC4-EE4F-A8D7-C426E6D19EC5}" dt="2023-05-23T05:58:52.977" v="42" actId="2696"/>
        <pc:sldMkLst>
          <pc:docMk/>
          <pc:sldMk cId="1685668445" sldId="455"/>
        </pc:sldMkLst>
      </pc:sldChg>
      <pc:sldChg chg="del">
        <pc:chgData name="Malin Zingmark" userId="ba79573e-aab6-48cb-a93c-f2ed2a296621" providerId="ADAL" clId="{9C2FCB4C-1AC4-EE4F-A8D7-C426E6D19EC5}" dt="2023-05-23T05:58:54.630" v="43" actId="2696"/>
        <pc:sldMkLst>
          <pc:docMk/>
          <pc:sldMk cId="3660840661" sldId="458"/>
        </pc:sldMkLst>
      </pc:sldChg>
      <pc:sldChg chg="del">
        <pc:chgData name="Malin Zingmark" userId="ba79573e-aab6-48cb-a93c-f2ed2a296621" providerId="ADAL" clId="{9C2FCB4C-1AC4-EE4F-A8D7-C426E6D19EC5}" dt="2023-05-23T05:59:01.540" v="46" actId="2696"/>
        <pc:sldMkLst>
          <pc:docMk/>
          <pc:sldMk cId="192647679" sldId="461"/>
        </pc:sldMkLst>
      </pc:sldChg>
      <pc:sldChg chg="del">
        <pc:chgData name="Malin Zingmark" userId="ba79573e-aab6-48cb-a93c-f2ed2a296621" providerId="ADAL" clId="{9C2FCB4C-1AC4-EE4F-A8D7-C426E6D19EC5}" dt="2023-05-23T05:59:01.027" v="45" actId="2696"/>
        <pc:sldMkLst>
          <pc:docMk/>
          <pc:sldMk cId="3790369478" sldId="463"/>
        </pc:sldMkLst>
      </pc:sldChg>
      <pc:sldChg chg="modSp mod">
        <pc:chgData name="Malin Zingmark" userId="ba79573e-aab6-48cb-a93c-f2ed2a296621" providerId="ADAL" clId="{9C2FCB4C-1AC4-EE4F-A8D7-C426E6D19EC5}" dt="2023-05-23T05:56:31.530" v="31" actId="20577"/>
        <pc:sldMkLst>
          <pc:docMk/>
          <pc:sldMk cId="2531393401" sldId="476"/>
        </pc:sldMkLst>
        <pc:spChg chg="mod">
          <ac:chgData name="Malin Zingmark" userId="ba79573e-aab6-48cb-a93c-f2ed2a296621" providerId="ADAL" clId="{9C2FCB4C-1AC4-EE4F-A8D7-C426E6D19EC5}" dt="2023-05-23T05:56:31.530" v="31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del">
        <pc:chgData name="Malin Zingmark" userId="ba79573e-aab6-48cb-a93c-f2ed2a296621" providerId="ADAL" clId="{9C2FCB4C-1AC4-EE4F-A8D7-C426E6D19EC5}" dt="2023-05-23T05:59:04.213" v="47" actId="2696"/>
        <pc:sldMkLst>
          <pc:docMk/>
          <pc:sldMk cId="2503581519" sldId="524"/>
        </pc:sldMkLst>
      </pc:sldChg>
      <pc:sldChg chg="del">
        <pc:chgData name="Malin Zingmark" userId="ba79573e-aab6-48cb-a93c-f2ed2a296621" providerId="ADAL" clId="{9C2FCB4C-1AC4-EE4F-A8D7-C426E6D19EC5}" dt="2023-05-23T05:59:05.738" v="48" actId="2696"/>
        <pc:sldMkLst>
          <pc:docMk/>
          <pc:sldMk cId="4134080537" sldId="525"/>
        </pc:sldMkLst>
      </pc:sldChg>
      <pc:sldChg chg="modSp mod">
        <pc:chgData name="Malin Zingmark" userId="ba79573e-aab6-48cb-a93c-f2ed2a296621" providerId="ADAL" clId="{9C2FCB4C-1AC4-EE4F-A8D7-C426E6D19EC5}" dt="2023-05-23T06:04:29.200" v="361"/>
        <pc:sldMkLst>
          <pc:docMk/>
          <pc:sldMk cId="1850450490" sldId="526"/>
        </pc:sldMkLst>
        <pc:spChg chg="mod">
          <ac:chgData name="Malin Zingmark" userId="ba79573e-aab6-48cb-a93c-f2ed2a296621" providerId="ADAL" clId="{9C2FCB4C-1AC4-EE4F-A8D7-C426E6D19EC5}" dt="2023-05-23T05:59:38.009" v="67" actId="20577"/>
          <ac:spMkLst>
            <pc:docMk/>
            <pc:sldMk cId="1850450490" sldId="526"/>
            <ac:spMk id="2" creationId="{AA8F3E34-F260-8A8D-8CB0-040B1834D752}"/>
          </ac:spMkLst>
        </pc:spChg>
        <pc:spChg chg="mod">
          <ac:chgData name="Malin Zingmark" userId="ba79573e-aab6-48cb-a93c-f2ed2a296621" providerId="ADAL" clId="{9C2FCB4C-1AC4-EE4F-A8D7-C426E6D19EC5}" dt="2023-05-23T06:04:29.200" v="361"/>
          <ac:spMkLst>
            <pc:docMk/>
            <pc:sldMk cId="1850450490" sldId="526"/>
            <ac:spMk id="3" creationId="{64D125A5-B92F-9A81-87BA-9C8A94293D0A}"/>
          </ac:spMkLst>
        </pc:spChg>
      </pc:sldChg>
      <pc:sldChg chg="new del">
        <pc:chgData name="Malin Zingmark" userId="ba79573e-aab6-48cb-a93c-f2ed2a296621" providerId="ADAL" clId="{9C2FCB4C-1AC4-EE4F-A8D7-C426E6D19EC5}" dt="2023-05-23T05:59:32.317" v="51" actId="2696"/>
        <pc:sldMkLst>
          <pc:docMk/>
          <pc:sldMk cId="2800561898" sldId="527"/>
        </pc:sldMkLst>
      </pc:sldChg>
      <pc:sldChg chg="del">
        <pc:chgData name="Malin Zingmark" userId="ba79573e-aab6-48cb-a93c-f2ed2a296621" providerId="ADAL" clId="{9C2FCB4C-1AC4-EE4F-A8D7-C426E6D19EC5}" dt="2023-05-23T05:58:48.031" v="41" actId="2696"/>
        <pc:sldMkLst>
          <pc:docMk/>
          <pc:sldMk cId="3806017450" sldId="527"/>
        </pc:sldMkLst>
      </pc:sldChg>
      <pc:sldChg chg="modSp add mod">
        <pc:chgData name="Malin Zingmark" userId="ba79573e-aab6-48cb-a93c-f2ed2a296621" providerId="ADAL" clId="{9C2FCB4C-1AC4-EE4F-A8D7-C426E6D19EC5}" dt="2023-05-23T06:03:14.756" v="337" actId="20577"/>
        <pc:sldMkLst>
          <pc:docMk/>
          <pc:sldMk cId="3905185571" sldId="528"/>
        </pc:sldMkLst>
        <pc:spChg chg="mod">
          <ac:chgData name="Malin Zingmark" userId="ba79573e-aab6-48cb-a93c-f2ed2a296621" providerId="ADAL" clId="{9C2FCB4C-1AC4-EE4F-A8D7-C426E6D19EC5}" dt="2023-05-23T06:03:14.756" v="337" actId="20577"/>
          <ac:spMkLst>
            <pc:docMk/>
            <pc:sldMk cId="3905185571" sldId="528"/>
            <ac:spMk id="3" creationId="{64D125A5-B92F-9A81-87BA-9C8A94293D0A}"/>
          </ac:spMkLst>
        </pc:spChg>
      </pc:sldChg>
      <pc:sldMasterChg chg="delSldLayout">
        <pc:chgData name="Malin Zingmark" userId="ba79573e-aab6-48cb-a93c-f2ed2a296621" providerId="ADAL" clId="{9C2FCB4C-1AC4-EE4F-A8D7-C426E6D19EC5}" dt="2023-05-23T05:58:54.631" v="44" actId="2696"/>
        <pc:sldMasterMkLst>
          <pc:docMk/>
          <pc:sldMasterMk cId="3303198017" sldId="2147483648"/>
        </pc:sldMasterMkLst>
        <pc:sldLayoutChg chg="del">
          <pc:chgData name="Malin Zingmark" userId="ba79573e-aab6-48cb-a93c-f2ed2a296621" providerId="ADAL" clId="{9C2FCB4C-1AC4-EE4F-A8D7-C426E6D19EC5}" dt="2023-05-23T05:58:54.631" v="44" actId="2696"/>
          <pc:sldLayoutMkLst>
            <pc:docMk/>
            <pc:sldMasterMk cId="3303198017" sldId="2147483648"/>
            <pc:sldLayoutMk cId="2894125896" sldId="2147483668"/>
          </pc:sldLayoutMkLst>
        </pc:sldLayoutChg>
      </pc:sldMasterChg>
    </pc:docChg>
  </pc:docChgLst>
  <pc:docChgLst>
    <pc:chgData name="Malin Zingmark" userId="6cfe7a96-6fa4-4cee-a5c3-deec5dbda72e" providerId="ADAL" clId="{BD912A38-F888-1C4E-BDA3-3BA8DC1C1142}"/>
    <pc:docChg chg="undo custSel addSld delSld modSld sldOrd">
      <pc:chgData name="Malin Zingmark" userId="6cfe7a96-6fa4-4cee-a5c3-deec5dbda72e" providerId="ADAL" clId="{BD912A38-F888-1C4E-BDA3-3BA8DC1C1142}" dt="2021-10-12T13:00:32.812" v="505" actId="14100"/>
      <pc:docMkLst>
        <pc:docMk/>
      </pc:docMkLst>
      <pc:sldChg chg="modSp mod">
        <pc:chgData name="Malin Zingmark" userId="6cfe7a96-6fa4-4cee-a5c3-deec5dbda72e" providerId="ADAL" clId="{BD912A38-F888-1C4E-BDA3-3BA8DC1C1142}" dt="2021-10-01T12:21:48.031" v="9" actId="20577"/>
        <pc:sldMkLst>
          <pc:docMk/>
          <pc:sldMk cId="922104522" sldId="257"/>
        </pc:sldMkLst>
        <pc:spChg chg="mod">
          <ac:chgData name="Malin Zingmark" userId="6cfe7a96-6fa4-4cee-a5c3-deec5dbda72e" providerId="ADAL" clId="{BD912A38-F888-1C4E-BDA3-3BA8DC1C1142}" dt="2021-10-01T12:21:48.031" v="9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mod">
        <pc:chgData name="Malin Zingmark" userId="6cfe7a96-6fa4-4cee-a5c3-deec5dbda72e" providerId="ADAL" clId="{BD912A38-F888-1C4E-BDA3-3BA8DC1C1142}" dt="2021-10-01T12:21:53.877" v="10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BD912A38-F888-1C4E-BDA3-3BA8DC1C1142}" dt="2021-10-01T12:21:53.877" v="10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addSp delSp modSp mod">
        <pc:chgData name="Malin Zingmark" userId="6cfe7a96-6fa4-4cee-a5c3-deec5dbda72e" providerId="ADAL" clId="{BD912A38-F888-1C4E-BDA3-3BA8DC1C1142}" dt="2021-10-01T12:30:57.119" v="183" actId="207"/>
        <pc:sldMkLst>
          <pc:docMk/>
          <pc:sldMk cId="3033589431" sldId="480"/>
        </pc:sldMkLst>
        <pc:spChg chg="del">
          <ac:chgData name="Malin Zingmark" userId="6cfe7a96-6fa4-4cee-a5c3-deec5dbda72e" providerId="ADAL" clId="{BD912A38-F888-1C4E-BDA3-3BA8DC1C1142}" dt="2021-10-01T12:22:11.871" v="13" actId="478"/>
          <ac:spMkLst>
            <pc:docMk/>
            <pc:sldMk cId="3033589431" sldId="480"/>
            <ac:spMk id="4" creationId="{4746B95E-2FCF-5E40-82F7-759486036F48}"/>
          </ac:spMkLst>
        </pc:spChg>
        <pc:spChg chg="add del mod">
          <ac:chgData name="Malin Zingmark" userId="6cfe7a96-6fa4-4cee-a5c3-deec5dbda72e" providerId="ADAL" clId="{BD912A38-F888-1C4E-BDA3-3BA8DC1C1142}" dt="2021-10-01T12:22:16.476" v="14" actId="478"/>
          <ac:spMkLst>
            <pc:docMk/>
            <pc:sldMk cId="3033589431" sldId="480"/>
            <ac:spMk id="5" creationId="{CB1C9594-D659-264A-9238-F8AF599CA417}"/>
          </ac:spMkLst>
        </pc:spChg>
        <pc:spChg chg="add del mod">
          <ac:chgData name="Malin Zingmark" userId="6cfe7a96-6fa4-4cee-a5c3-deec5dbda72e" providerId="ADAL" clId="{BD912A38-F888-1C4E-BDA3-3BA8DC1C1142}" dt="2021-10-01T12:25:06.278" v="31" actId="478"/>
          <ac:spMkLst>
            <pc:docMk/>
            <pc:sldMk cId="3033589431" sldId="480"/>
            <ac:spMk id="8" creationId="{588C208E-2611-5047-9DE4-714BCCC7C5DB}"/>
          </ac:spMkLst>
        </pc:spChg>
        <pc:graphicFrameChg chg="add mod modGraphic">
          <ac:chgData name="Malin Zingmark" userId="6cfe7a96-6fa4-4cee-a5c3-deec5dbda72e" providerId="ADAL" clId="{BD912A38-F888-1C4E-BDA3-3BA8DC1C1142}" dt="2021-10-01T12:30:57.119" v="183" actId="207"/>
          <ac:graphicFrameMkLst>
            <pc:docMk/>
            <pc:sldMk cId="3033589431" sldId="480"/>
            <ac:graphicFrameMk id="6" creationId="{DF826449-1012-5241-B16A-34FAC30B5530}"/>
          </ac:graphicFrameMkLst>
        </pc:graphicFrameChg>
        <pc:graphicFrameChg chg="add mod modGraphic">
          <ac:chgData name="Malin Zingmark" userId="6cfe7a96-6fa4-4cee-a5c3-deec5dbda72e" providerId="ADAL" clId="{BD912A38-F888-1C4E-BDA3-3BA8DC1C1142}" dt="2021-10-01T12:28:26.458" v="113" actId="20577"/>
          <ac:graphicFrameMkLst>
            <pc:docMk/>
            <pc:sldMk cId="3033589431" sldId="480"/>
            <ac:graphicFrameMk id="7" creationId="{143AB7BF-6EB5-3245-B382-6CC5F3E66EEE}"/>
          </ac:graphicFrameMkLst>
        </pc:graphicFrameChg>
      </pc:sldChg>
      <pc:sldChg chg="modSp mod">
        <pc:chgData name="Malin Zingmark" userId="6cfe7a96-6fa4-4cee-a5c3-deec5dbda72e" providerId="ADAL" clId="{BD912A38-F888-1C4E-BDA3-3BA8DC1C1142}" dt="2021-10-08T12:52:28.102" v="422" actId="20577"/>
        <pc:sldMkLst>
          <pc:docMk/>
          <pc:sldMk cId="836675124" sldId="481"/>
        </pc:sldMkLst>
        <pc:spChg chg="mod">
          <ac:chgData name="Malin Zingmark" userId="6cfe7a96-6fa4-4cee-a5c3-deec5dbda72e" providerId="ADAL" clId="{BD912A38-F888-1C4E-BDA3-3BA8DC1C1142}" dt="2021-10-08T12:52:28.102" v="422" actId="20577"/>
          <ac:spMkLst>
            <pc:docMk/>
            <pc:sldMk cId="836675124" sldId="481"/>
            <ac:spMk id="2" creationId="{C0B64FBC-8D75-D44E-A576-A6C7BC843AC8}"/>
          </ac:spMkLst>
        </pc:spChg>
      </pc:sldChg>
      <pc:sldChg chg="modSp mod">
        <pc:chgData name="Malin Zingmark" userId="6cfe7a96-6fa4-4cee-a5c3-deec5dbda72e" providerId="ADAL" clId="{BD912A38-F888-1C4E-BDA3-3BA8DC1C1142}" dt="2021-10-12T08:52:19.579" v="481" actId="20577"/>
        <pc:sldMkLst>
          <pc:docMk/>
          <pc:sldMk cId="4263893837" sldId="486"/>
        </pc:sldMkLst>
        <pc:spChg chg="mod">
          <ac:chgData name="Malin Zingmark" userId="6cfe7a96-6fa4-4cee-a5c3-deec5dbda72e" providerId="ADAL" clId="{BD912A38-F888-1C4E-BDA3-3BA8DC1C1142}" dt="2021-10-12T08:52:19.579" v="481" actId="20577"/>
          <ac:spMkLst>
            <pc:docMk/>
            <pc:sldMk cId="4263893837" sldId="486"/>
            <ac:spMk id="2" creationId="{33551ACE-7A0A-5741-AE5C-30121D5CA73A}"/>
          </ac:spMkLst>
        </pc:spChg>
      </pc:sldChg>
      <pc:sldChg chg="delSp modSp del mod">
        <pc:chgData name="Malin Zingmark" userId="6cfe7a96-6fa4-4cee-a5c3-deec5dbda72e" providerId="ADAL" clId="{BD912A38-F888-1C4E-BDA3-3BA8DC1C1142}" dt="2021-10-08T07:29:56.468" v="373" actId="2696"/>
        <pc:sldMkLst>
          <pc:docMk/>
          <pc:sldMk cId="831000566" sldId="488"/>
        </pc:sldMkLst>
        <pc:spChg chg="mod">
          <ac:chgData name="Malin Zingmark" userId="6cfe7a96-6fa4-4cee-a5c3-deec5dbda72e" providerId="ADAL" clId="{BD912A38-F888-1C4E-BDA3-3BA8DC1C1142}" dt="2021-10-01T12:32:39.059" v="189" actId="14100"/>
          <ac:spMkLst>
            <pc:docMk/>
            <pc:sldMk cId="831000566" sldId="488"/>
            <ac:spMk id="2" creationId="{AE60D621-4EF8-D745-B0B6-2E0BC752D590}"/>
          </ac:spMkLst>
        </pc:spChg>
        <pc:spChg chg="del">
          <ac:chgData name="Malin Zingmark" userId="6cfe7a96-6fa4-4cee-a5c3-deec5dbda72e" providerId="ADAL" clId="{BD912A38-F888-1C4E-BDA3-3BA8DC1C1142}" dt="2021-10-01T12:32:35.824" v="188" actId="478"/>
          <ac:spMkLst>
            <pc:docMk/>
            <pc:sldMk cId="831000566" sldId="488"/>
            <ac:spMk id="4" creationId="{0959F0A0-D0CF-B143-A425-80EDC57E1CAE}"/>
          </ac:spMkLst>
        </pc:spChg>
      </pc:sldChg>
      <pc:sldChg chg="del">
        <pc:chgData name="Malin Zingmark" userId="6cfe7a96-6fa4-4cee-a5c3-deec5dbda72e" providerId="ADAL" clId="{BD912A38-F888-1C4E-BDA3-3BA8DC1C1142}" dt="2021-10-01T12:22:43.380" v="26" actId="2696"/>
        <pc:sldMkLst>
          <pc:docMk/>
          <pc:sldMk cId="2865591017" sldId="490"/>
        </pc:sldMkLst>
      </pc:sldChg>
      <pc:sldChg chg="del">
        <pc:chgData name="Malin Zingmark" userId="6cfe7a96-6fa4-4cee-a5c3-deec5dbda72e" providerId="ADAL" clId="{BD912A38-F888-1C4E-BDA3-3BA8DC1C1142}" dt="2021-10-01T12:22:43.929" v="27" actId="2696"/>
        <pc:sldMkLst>
          <pc:docMk/>
          <pc:sldMk cId="325020458" sldId="491"/>
        </pc:sldMkLst>
      </pc:sldChg>
      <pc:sldChg chg="modSp add del mod">
        <pc:chgData name="Malin Zingmark" userId="6cfe7a96-6fa4-4cee-a5c3-deec5dbda72e" providerId="ADAL" clId="{BD912A38-F888-1C4E-BDA3-3BA8DC1C1142}" dt="2021-10-08T07:20:29.397" v="328"/>
        <pc:sldMkLst>
          <pc:docMk/>
          <pc:sldMk cId="363982704" sldId="492"/>
        </pc:sldMkLst>
        <pc:spChg chg="mod">
          <ac:chgData name="Malin Zingmark" userId="6cfe7a96-6fa4-4cee-a5c3-deec5dbda72e" providerId="ADAL" clId="{BD912A38-F888-1C4E-BDA3-3BA8DC1C1142}" dt="2021-10-01T12:22:04.700" v="12" actId="20577"/>
          <ac:spMkLst>
            <pc:docMk/>
            <pc:sldMk cId="363982704" sldId="492"/>
            <ac:spMk id="2" creationId="{AE60D621-4EF8-D745-B0B6-2E0BC752D590}"/>
          </ac:spMkLst>
        </pc:spChg>
      </pc:sldChg>
      <pc:sldChg chg="add del">
        <pc:chgData name="Malin Zingmark" userId="6cfe7a96-6fa4-4cee-a5c3-deec5dbda72e" providerId="ADAL" clId="{BD912A38-F888-1C4E-BDA3-3BA8DC1C1142}" dt="2021-10-08T07:29:54.767" v="372" actId="2696"/>
        <pc:sldMkLst>
          <pc:docMk/>
          <pc:sldMk cId="1188169462" sldId="493"/>
        </pc:sldMkLst>
      </pc:sldChg>
      <pc:sldChg chg="del">
        <pc:chgData name="Malin Zingmark" userId="6cfe7a96-6fa4-4cee-a5c3-deec5dbda72e" providerId="ADAL" clId="{BD912A38-F888-1C4E-BDA3-3BA8DC1C1142}" dt="2021-10-01T12:22:45.145" v="28" actId="2696"/>
        <pc:sldMkLst>
          <pc:docMk/>
          <pc:sldMk cId="3676412205" sldId="493"/>
        </pc:sldMkLst>
      </pc:sldChg>
      <pc:sldChg chg="addSp modSp new mod ord">
        <pc:chgData name="Malin Zingmark" userId="6cfe7a96-6fa4-4cee-a5c3-deec5dbda72e" providerId="ADAL" clId="{BD912A38-F888-1C4E-BDA3-3BA8DC1C1142}" dt="2021-10-01T12:36:48.342" v="327" actId="20577"/>
        <pc:sldMkLst>
          <pc:docMk/>
          <pc:sldMk cId="1450732270" sldId="494"/>
        </pc:sldMkLst>
        <pc:spChg chg="mod">
          <ac:chgData name="Malin Zingmark" userId="6cfe7a96-6fa4-4cee-a5c3-deec5dbda72e" providerId="ADAL" clId="{BD912A38-F888-1C4E-BDA3-3BA8DC1C1142}" dt="2021-10-01T12:36:43.346" v="326" actId="20577"/>
          <ac:spMkLst>
            <pc:docMk/>
            <pc:sldMk cId="1450732270" sldId="494"/>
            <ac:spMk id="2" creationId="{4381D006-18B3-5447-A825-7CF3FB1B13D0}"/>
          </ac:spMkLst>
        </pc:spChg>
        <pc:spChg chg="mod">
          <ac:chgData name="Malin Zingmark" userId="6cfe7a96-6fa4-4cee-a5c3-deec5dbda72e" providerId="ADAL" clId="{BD912A38-F888-1C4E-BDA3-3BA8DC1C1142}" dt="2021-10-01T12:34:20.048" v="223" actId="20577"/>
          <ac:spMkLst>
            <pc:docMk/>
            <pc:sldMk cId="1450732270" sldId="494"/>
            <ac:spMk id="3" creationId="{D10A37F7-29CA-D544-830F-096AB7A27BE7}"/>
          </ac:spMkLst>
        </pc:spChg>
        <pc:spChg chg="add mod">
          <ac:chgData name="Malin Zingmark" userId="6cfe7a96-6fa4-4cee-a5c3-deec5dbda72e" providerId="ADAL" clId="{BD912A38-F888-1C4E-BDA3-3BA8DC1C1142}" dt="2021-10-01T12:36:48.342" v="327" actId="20577"/>
          <ac:spMkLst>
            <pc:docMk/>
            <pc:sldMk cId="1450732270" sldId="494"/>
            <ac:spMk id="4" creationId="{220AB094-3F79-5C4B-A612-F9DB9FFEE6F7}"/>
          </ac:spMkLst>
        </pc:spChg>
      </pc:sldChg>
      <pc:sldChg chg="new del">
        <pc:chgData name="Malin Zingmark" userId="6cfe7a96-6fa4-4cee-a5c3-deec5dbda72e" providerId="ADAL" clId="{BD912A38-F888-1C4E-BDA3-3BA8DC1C1142}" dt="2021-10-01T12:32:56.871" v="191" actId="680"/>
        <pc:sldMkLst>
          <pc:docMk/>
          <pc:sldMk cId="1955542421" sldId="494"/>
        </pc:sldMkLst>
      </pc:sldChg>
      <pc:sldChg chg="del">
        <pc:chgData name="Malin Zingmark" userId="6cfe7a96-6fa4-4cee-a5c3-deec5dbda72e" providerId="ADAL" clId="{BD912A38-F888-1C4E-BDA3-3BA8DC1C1142}" dt="2021-10-01T12:21:59.706" v="11" actId="2696"/>
        <pc:sldMkLst>
          <pc:docMk/>
          <pc:sldMk cId="2142832252" sldId="494"/>
        </pc:sldMkLst>
      </pc:sldChg>
      <pc:sldChg chg="addSp delSp modSp add del mod">
        <pc:chgData name="Malin Zingmark" userId="6cfe7a96-6fa4-4cee-a5c3-deec5dbda72e" providerId="ADAL" clId="{BD912A38-F888-1C4E-BDA3-3BA8DC1C1142}" dt="2021-10-12T12:58:58.923" v="486" actId="2696"/>
        <pc:sldMkLst>
          <pc:docMk/>
          <pc:sldMk cId="1505040574" sldId="495"/>
        </pc:sldMkLst>
        <pc:spChg chg="del mod">
          <ac:chgData name="Malin Zingmark" userId="6cfe7a96-6fa4-4cee-a5c3-deec5dbda72e" providerId="ADAL" clId="{BD912A38-F888-1C4E-BDA3-3BA8DC1C1142}" dt="2021-10-12T09:16:17.993" v="482" actId="478"/>
          <ac:spMkLst>
            <pc:docMk/>
            <pc:sldMk cId="1505040574" sldId="495"/>
            <ac:spMk id="2" creationId="{AE60D621-4EF8-D745-B0B6-2E0BC752D590}"/>
          </ac:spMkLst>
        </pc:spChg>
        <pc:spChg chg="del">
          <ac:chgData name="Malin Zingmark" userId="6cfe7a96-6fa4-4cee-a5c3-deec5dbda72e" providerId="ADAL" clId="{BD912A38-F888-1C4E-BDA3-3BA8DC1C1142}" dt="2021-10-12T09:16:23.759" v="484" actId="478"/>
          <ac:spMkLst>
            <pc:docMk/>
            <pc:sldMk cId="1505040574" sldId="495"/>
            <ac:spMk id="4" creationId="{0959F0A0-D0CF-B143-A425-80EDC57E1CAE}"/>
          </ac:spMkLst>
        </pc:spChg>
        <pc:spChg chg="del">
          <ac:chgData name="Malin Zingmark" userId="6cfe7a96-6fa4-4cee-a5c3-deec5dbda72e" providerId="ADAL" clId="{BD912A38-F888-1C4E-BDA3-3BA8DC1C1142}" dt="2021-10-12T09:16:23.759" v="484" actId="478"/>
          <ac:spMkLst>
            <pc:docMk/>
            <pc:sldMk cId="1505040574" sldId="495"/>
            <ac:spMk id="5" creationId="{1002A8DA-26E2-FB4B-9695-8E87E488A4EB}"/>
          </ac:spMkLst>
        </pc:spChg>
        <pc:spChg chg="del">
          <ac:chgData name="Malin Zingmark" userId="6cfe7a96-6fa4-4cee-a5c3-deec5dbda72e" providerId="ADAL" clId="{BD912A38-F888-1C4E-BDA3-3BA8DC1C1142}" dt="2021-10-12T09:16:17.993" v="482" actId="478"/>
          <ac:spMkLst>
            <pc:docMk/>
            <pc:sldMk cId="1505040574" sldId="495"/>
            <ac:spMk id="6" creationId="{F35B1EB0-ABA3-A041-8C7C-60D02143BCC4}"/>
          </ac:spMkLst>
        </pc:spChg>
        <pc:spChg chg="add del mod">
          <ac:chgData name="Malin Zingmark" userId="6cfe7a96-6fa4-4cee-a5c3-deec5dbda72e" providerId="ADAL" clId="{BD912A38-F888-1C4E-BDA3-3BA8DC1C1142}" dt="2021-10-12T09:16:21.314" v="483" actId="478"/>
          <ac:spMkLst>
            <pc:docMk/>
            <pc:sldMk cId="1505040574" sldId="495"/>
            <ac:spMk id="8" creationId="{5A97E5CD-B472-ED45-8E43-A305169EE221}"/>
          </ac:spMkLst>
        </pc:spChg>
        <pc:picChg chg="del">
          <ac:chgData name="Malin Zingmark" userId="6cfe7a96-6fa4-4cee-a5c3-deec5dbda72e" providerId="ADAL" clId="{BD912A38-F888-1C4E-BDA3-3BA8DC1C1142}" dt="2021-10-12T09:16:17.993" v="482" actId="478"/>
          <ac:picMkLst>
            <pc:docMk/>
            <pc:sldMk cId="1505040574" sldId="495"/>
            <ac:picMk id="10" creationId="{5C977208-5396-6B4F-BE17-3168870A04B8}"/>
          </ac:picMkLst>
        </pc:picChg>
      </pc:sldChg>
      <pc:sldChg chg="modSp new mod">
        <pc:chgData name="Malin Zingmark" userId="6cfe7a96-6fa4-4cee-a5c3-deec5dbda72e" providerId="ADAL" clId="{BD912A38-F888-1C4E-BDA3-3BA8DC1C1142}" dt="2021-10-12T13:00:32.812" v="505" actId="14100"/>
        <pc:sldMkLst>
          <pc:docMk/>
          <pc:sldMk cId="3787259572" sldId="496"/>
        </pc:sldMkLst>
        <pc:spChg chg="mod">
          <ac:chgData name="Malin Zingmark" userId="6cfe7a96-6fa4-4cee-a5c3-deec5dbda72e" providerId="ADAL" clId="{BD912A38-F888-1C4E-BDA3-3BA8DC1C1142}" dt="2021-10-08T12:52:47.801" v="461" actId="20577"/>
          <ac:spMkLst>
            <pc:docMk/>
            <pc:sldMk cId="3787259572" sldId="496"/>
            <ac:spMk id="2" creationId="{306FF09F-AEB7-544B-84FB-C5EC194E779D}"/>
          </ac:spMkLst>
        </pc:spChg>
        <pc:spChg chg="mod">
          <ac:chgData name="Malin Zingmark" userId="6cfe7a96-6fa4-4cee-a5c3-deec5dbda72e" providerId="ADAL" clId="{BD912A38-F888-1C4E-BDA3-3BA8DC1C1142}" dt="2021-10-12T13:00:32.812" v="505" actId="14100"/>
          <ac:spMkLst>
            <pc:docMk/>
            <pc:sldMk cId="3787259572" sldId="496"/>
            <ac:spMk id="3" creationId="{7441EB3D-4A27-514A-B3A5-AEF441C58501}"/>
          </ac:spMkLst>
        </pc:spChg>
      </pc:sldChg>
      <pc:sldChg chg="modSp add mod">
        <pc:chgData name="Malin Zingmark" userId="6cfe7a96-6fa4-4cee-a5c3-deec5dbda72e" providerId="ADAL" clId="{BD912A38-F888-1C4E-BDA3-3BA8DC1C1142}" dt="2021-10-12T12:59:45.296" v="504" actId="1036"/>
        <pc:sldMkLst>
          <pc:docMk/>
          <pc:sldMk cId="3610224530" sldId="503"/>
        </pc:sldMkLst>
        <pc:spChg chg="mod">
          <ac:chgData name="Malin Zingmark" userId="6cfe7a96-6fa4-4cee-a5c3-deec5dbda72e" providerId="ADAL" clId="{BD912A38-F888-1C4E-BDA3-3BA8DC1C1142}" dt="2021-10-12T12:59:45.296" v="504" actId="1036"/>
          <ac:spMkLst>
            <pc:docMk/>
            <pc:sldMk cId="3610224530" sldId="503"/>
            <ac:spMk id="7" creationId="{CA0A62AD-5C7F-4D41-933A-244141DBFA92}"/>
          </ac:spMkLst>
        </pc:spChg>
      </pc:sldChg>
      <pc:sldChg chg="modSp add mod">
        <pc:chgData name="Malin Zingmark" userId="6cfe7a96-6fa4-4cee-a5c3-deec5dbda72e" providerId="ADAL" clId="{BD912A38-F888-1C4E-BDA3-3BA8DC1C1142}" dt="2021-10-12T12:59:36.112" v="489" actId="20577"/>
        <pc:sldMkLst>
          <pc:docMk/>
          <pc:sldMk cId="1067578203" sldId="505"/>
        </pc:sldMkLst>
        <pc:spChg chg="mod">
          <ac:chgData name="Malin Zingmark" userId="6cfe7a96-6fa4-4cee-a5c3-deec5dbda72e" providerId="ADAL" clId="{BD912A38-F888-1C4E-BDA3-3BA8DC1C1142}" dt="2021-10-12T12:59:36.112" v="489" actId="20577"/>
          <ac:spMkLst>
            <pc:docMk/>
            <pc:sldMk cId="1067578203" sldId="505"/>
            <ac:spMk id="2" creationId="{00000000-0000-0000-0000-000000000000}"/>
          </ac:spMkLst>
        </pc:spChg>
      </pc:sldChg>
      <pc:sldChg chg="new del">
        <pc:chgData name="Malin Zingmark" userId="6cfe7a96-6fa4-4cee-a5c3-deec5dbda72e" providerId="ADAL" clId="{BD912A38-F888-1C4E-BDA3-3BA8DC1C1142}" dt="2021-10-12T12:59:11.829" v="488" actId="2696"/>
        <pc:sldMkLst>
          <pc:docMk/>
          <pc:sldMk cId="490246774" sldId="506"/>
        </pc:sldMkLst>
      </pc:sldChg>
    </pc:docChg>
  </pc:docChgLst>
  <pc:docChgLst>
    <pc:chgData name="Malin Zingmark" userId="6cfe7a96-6fa4-4cee-a5c3-deec5dbda72e" providerId="ADAL" clId="{67C694DB-0613-A74B-B1C3-39C8A935FF11}"/>
    <pc:docChg chg="undo custSel addSld delSld modSld">
      <pc:chgData name="Malin Zingmark" userId="6cfe7a96-6fa4-4cee-a5c3-deec5dbda72e" providerId="ADAL" clId="{67C694DB-0613-A74B-B1C3-39C8A935FF11}" dt="2021-12-10T07:42:44.873" v="1233" actId="20577"/>
      <pc:docMkLst>
        <pc:docMk/>
      </pc:docMkLst>
      <pc:sldChg chg="modSp mod">
        <pc:chgData name="Malin Zingmark" userId="6cfe7a96-6fa4-4cee-a5c3-deec5dbda72e" providerId="ADAL" clId="{67C694DB-0613-A74B-B1C3-39C8A935FF11}" dt="2021-11-22T12:10:22.073" v="5" actId="20577"/>
        <pc:sldMkLst>
          <pc:docMk/>
          <pc:sldMk cId="922104522" sldId="257"/>
        </pc:sldMkLst>
        <pc:spChg chg="mod">
          <ac:chgData name="Malin Zingmark" userId="6cfe7a96-6fa4-4cee-a5c3-deec5dbda72e" providerId="ADAL" clId="{67C694DB-0613-A74B-B1C3-39C8A935FF11}" dt="2021-11-22T12:10:22.073" v="5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mod">
        <pc:chgData name="Malin Zingmark" userId="6cfe7a96-6fa4-4cee-a5c3-deec5dbda72e" providerId="ADAL" clId="{67C694DB-0613-A74B-B1C3-39C8A935FF11}" dt="2021-11-26T07:39:32.295" v="1082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67C694DB-0613-A74B-B1C3-39C8A935FF11}" dt="2021-11-26T07:39:32.295" v="1082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delSp modSp del mod">
        <pc:chgData name="Malin Zingmark" userId="6cfe7a96-6fa4-4cee-a5c3-deec5dbda72e" providerId="ADAL" clId="{67C694DB-0613-A74B-B1C3-39C8A935FF11}" dt="2021-11-22T12:11:14.730" v="56" actId="2696"/>
        <pc:sldMkLst>
          <pc:docMk/>
          <pc:sldMk cId="3033589431" sldId="480"/>
        </pc:sldMkLst>
        <pc:spChg chg="mod">
          <ac:chgData name="Malin Zingmark" userId="6cfe7a96-6fa4-4cee-a5c3-deec5dbda72e" providerId="ADAL" clId="{67C694DB-0613-A74B-B1C3-39C8A935FF11}" dt="2021-11-22T12:11:06.934" v="54" actId="20577"/>
          <ac:spMkLst>
            <pc:docMk/>
            <pc:sldMk cId="3033589431" sldId="480"/>
            <ac:spMk id="3" creationId="{9EE2206B-12A6-B345-B1E0-A2FA1319A710}"/>
          </ac:spMkLst>
        </pc:spChg>
        <pc:graphicFrameChg chg="del">
          <ac:chgData name="Malin Zingmark" userId="6cfe7a96-6fa4-4cee-a5c3-deec5dbda72e" providerId="ADAL" clId="{67C694DB-0613-A74B-B1C3-39C8A935FF11}" dt="2021-11-22T12:11:09.376" v="55" actId="478"/>
          <ac:graphicFrameMkLst>
            <pc:docMk/>
            <pc:sldMk cId="3033589431" sldId="480"/>
            <ac:graphicFrameMk id="6" creationId="{DF826449-1012-5241-B16A-34FAC30B5530}"/>
          </ac:graphicFrameMkLst>
        </pc:graphicFrameChg>
        <pc:graphicFrameChg chg="del">
          <ac:chgData name="Malin Zingmark" userId="6cfe7a96-6fa4-4cee-a5c3-deec5dbda72e" providerId="ADAL" clId="{67C694DB-0613-A74B-B1C3-39C8A935FF11}" dt="2021-11-22T12:11:09.376" v="55" actId="478"/>
          <ac:graphicFrameMkLst>
            <pc:docMk/>
            <pc:sldMk cId="3033589431" sldId="480"/>
            <ac:graphicFrameMk id="7" creationId="{143AB7BF-6EB5-3245-B382-6CC5F3E66EEE}"/>
          </ac:graphicFrameMkLst>
        </pc:graphicFrameChg>
      </pc:sldChg>
      <pc:sldChg chg="del">
        <pc:chgData name="Malin Zingmark" userId="6cfe7a96-6fa4-4cee-a5c3-deec5dbda72e" providerId="ADAL" clId="{67C694DB-0613-A74B-B1C3-39C8A935FF11}" dt="2021-11-22T12:16:19.602" v="166" actId="2696"/>
        <pc:sldMkLst>
          <pc:docMk/>
          <pc:sldMk cId="836675124" sldId="481"/>
        </pc:sldMkLst>
      </pc:sldChg>
      <pc:sldChg chg="modSp mod">
        <pc:chgData name="Malin Zingmark" userId="6cfe7a96-6fa4-4cee-a5c3-deec5dbda72e" providerId="ADAL" clId="{67C694DB-0613-A74B-B1C3-39C8A935FF11}" dt="2021-12-10T07:42:44.873" v="1233" actId="20577"/>
        <pc:sldMkLst>
          <pc:docMk/>
          <pc:sldMk cId="4263893837" sldId="486"/>
        </pc:sldMkLst>
        <pc:spChg chg="mod">
          <ac:chgData name="Malin Zingmark" userId="6cfe7a96-6fa4-4cee-a5c3-deec5dbda72e" providerId="ADAL" clId="{67C694DB-0613-A74B-B1C3-39C8A935FF11}" dt="2021-11-26T07:58:24.711" v="1173" actId="20577"/>
          <ac:spMkLst>
            <pc:docMk/>
            <pc:sldMk cId="4263893837" sldId="486"/>
            <ac:spMk id="2" creationId="{33551ACE-7A0A-5741-AE5C-30121D5CA73A}"/>
          </ac:spMkLst>
        </pc:spChg>
        <pc:spChg chg="mod">
          <ac:chgData name="Malin Zingmark" userId="6cfe7a96-6fa4-4cee-a5c3-deec5dbda72e" providerId="ADAL" clId="{67C694DB-0613-A74B-B1C3-39C8A935FF11}" dt="2021-12-10T07:42:44.873" v="1233" actId="20577"/>
          <ac:spMkLst>
            <pc:docMk/>
            <pc:sldMk cId="4263893837" sldId="486"/>
            <ac:spMk id="3" creationId="{0481047D-2CCC-3F49-8745-D470A9834BB4}"/>
          </ac:spMkLst>
        </pc:spChg>
      </pc:sldChg>
      <pc:sldChg chg="delSp modSp add mod">
        <pc:chgData name="Malin Zingmark" userId="6cfe7a96-6fa4-4cee-a5c3-deec5dbda72e" providerId="ADAL" clId="{67C694DB-0613-A74B-B1C3-39C8A935FF11}" dt="2021-11-22T12:24:34.656" v="701" actId="1076"/>
        <pc:sldMkLst>
          <pc:docMk/>
          <pc:sldMk cId="831000566" sldId="488"/>
        </pc:sldMkLst>
        <pc:spChg chg="mod">
          <ac:chgData name="Malin Zingmark" userId="6cfe7a96-6fa4-4cee-a5c3-deec5dbda72e" providerId="ADAL" clId="{67C694DB-0613-A74B-B1C3-39C8A935FF11}" dt="2021-11-22T12:24:30.393" v="700" actId="20577"/>
          <ac:spMkLst>
            <pc:docMk/>
            <pc:sldMk cId="831000566" sldId="488"/>
            <ac:spMk id="2" creationId="{AE60D621-4EF8-D745-B0B6-2E0BC752D590}"/>
          </ac:spMkLst>
        </pc:spChg>
        <pc:spChg chg="mod">
          <ac:chgData name="Malin Zingmark" userId="6cfe7a96-6fa4-4cee-a5c3-deec5dbda72e" providerId="ADAL" clId="{67C694DB-0613-A74B-B1C3-39C8A935FF11}" dt="2021-11-22T12:14:09.560" v="112" actId="20577"/>
          <ac:spMkLst>
            <pc:docMk/>
            <pc:sldMk cId="831000566" sldId="488"/>
            <ac:spMk id="3" creationId="{D91E9E5A-D633-2A4C-8097-6B4099368475}"/>
          </ac:spMkLst>
        </pc:spChg>
        <pc:picChg chg="del">
          <ac:chgData name="Malin Zingmark" userId="6cfe7a96-6fa4-4cee-a5c3-deec5dbda72e" providerId="ADAL" clId="{67C694DB-0613-A74B-B1C3-39C8A935FF11}" dt="2021-11-22T12:14:17.733" v="114" actId="478"/>
          <ac:picMkLst>
            <pc:docMk/>
            <pc:sldMk cId="831000566" sldId="488"/>
            <ac:picMk id="5" creationId="{0A181CFE-4221-D449-AA4E-990776DAB6DE}"/>
          </ac:picMkLst>
        </pc:picChg>
        <pc:picChg chg="mod">
          <ac:chgData name="Malin Zingmark" userId="6cfe7a96-6fa4-4cee-a5c3-deec5dbda72e" providerId="ADAL" clId="{67C694DB-0613-A74B-B1C3-39C8A935FF11}" dt="2021-11-22T12:24:34.656" v="701" actId="1076"/>
          <ac:picMkLst>
            <pc:docMk/>
            <pc:sldMk cId="831000566" sldId="488"/>
            <ac:picMk id="7" creationId="{266425F8-4CF3-B940-B214-6441261DA430}"/>
          </ac:picMkLst>
        </pc:picChg>
      </pc:sldChg>
      <pc:sldChg chg="del">
        <pc:chgData name="Malin Zingmark" userId="6cfe7a96-6fa4-4cee-a5c3-deec5dbda72e" providerId="ADAL" clId="{67C694DB-0613-A74B-B1C3-39C8A935FF11}" dt="2021-11-22T12:10:55.688" v="50" actId="2696"/>
        <pc:sldMkLst>
          <pc:docMk/>
          <pc:sldMk cId="363982704" sldId="492"/>
        </pc:sldMkLst>
      </pc:sldChg>
      <pc:sldChg chg="del">
        <pc:chgData name="Malin Zingmark" userId="6cfe7a96-6fa4-4cee-a5c3-deec5dbda72e" providerId="ADAL" clId="{67C694DB-0613-A74B-B1C3-39C8A935FF11}" dt="2021-11-22T12:11:03.782" v="52" actId="2696"/>
        <pc:sldMkLst>
          <pc:docMk/>
          <pc:sldMk cId="1450732270" sldId="494"/>
        </pc:sldMkLst>
      </pc:sldChg>
      <pc:sldChg chg="modSp add mod">
        <pc:chgData name="Malin Zingmark" userId="6cfe7a96-6fa4-4cee-a5c3-deec5dbda72e" providerId="ADAL" clId="{67C694DB-0613-A74B-B1C3-39C8A935FF11}" dt="2021-11-26T07:59:40.322" v="1212" actId="20577"/>
        <pc:sldMkLst>
          <pc:docMk/>
          <pc:sldMk cId="3490273147" sldId="496"/>
        </pc:sldMkLst>
        <pc:spChg chg="mod">
          <ac:chgData name="Malin Zingmark" userId="6cfe7a96-6fa4-4cee-a5c3-deec5dbda72e" providerId="ADAL" clId="{67C694DB-0613-A74B-B1C3-39C8A935FF11}" dt="2021-11-26T07:59:40.322" v="1212" actId="20577"/>
          <ac:spMkLst>
            <pc:docMk/>
            <pc:sldMk cId="3490273147" sldId="496"/>
            <ac:spMk id="2" creationId="{C0B64FBC-8D75-D44E-A576-A6C7BC843AC8}"/>
          </ac:spMkLst>
        </pc:spChg>
      </pc:sldChg>
      <pc:sldChg chg="del">
        <pc:chgData name="Malin Zingmark" userId="6cfe7a96-6fa4-4cee-a5c3-deec5dbda72e" providerId="ADAL" clId="{67C694DB-0613-A74B-B1C3-39C8A935FF11}" dt="2021-11-22T12:10:59.726" v="51" actId="2696"/>
        <pc:sldMkLst>
          <pc:docMk/>
          <pc:sldMk cId="3787259572" sldId="496"/>
        </pc:sldMkLst>
      </pc:sldChg>
      <pc:sldChg chg="del">
        <pc:chgData name="Malin Zingmark" userId="6cfe7a96-6fa4-4cee-a5c3-deec5dbda72e" providerId="ADAL" clId="{67C694DB-0613-A74B-B1C3-39C8A935FF11}" dt="2021-11-22T12:10:51.859" v="48" actId="2696"/>
        <pc:sldMkLst>
          <pc:docMk/>
          <pc:sldMk cId="3610224530" sldId="503"/>
        </pc:sldMkLst>
      </pc:sldChg>
      <pc:sldChg chg="del">
        <pc:chgData name="Malin Zingmark" userId="6cfe7a96-6fa4-4cee-a5c3-deec5dbda72e" providerId="ADAL" clId="{67C694DB-0613-A74B-B1C3-39C8A935FF11}" dt="2021-11-22T12:10:53.070" v="49" actId="2696"/>
        <pc:sldMkLst>
          <pc:docMk/>
          <pc:sldMk cId="1067578203" sldId="505"/>
        </pc:sldMkLst>
      </pc:sldChg>
      <pc:sldChg chg="addSp delSp modSp add mod">
        <pc:chgData name="Malin Zingmark" userId="6cfe7a96-6fa4-4cee-a5c3-deec5dbda72e" providerId="ADAL" clId="{67C694DB-0613-A74B-B1C3-39C8A935FF11}" dt="2021-11-26T08:16:46.721" v="1220" actId="1076"/>
        <pc:sldMkLst>
          <pc:docMk/>
          <pc:sldMk cId="2863674723" sldId="505"/>
        </pc:sldMkLst>
        <pc:spChg chg="mod">
          <ac:chgData name="Malin Zingmark" userId="6cfe7a96-6fa4-4cee-a5c3-deec5dbda72e" providerId="ADAL" clId="{67C694DB-0613-A74B-B1C3-39C8A935FF11}" dt="2021-11-26T08:16:46.721" v="1220" actId="1076"/>
          <ac:spMkLst>
            <pc:docMk/>
            <pc:sldMk cId="2863674723" sldId="505"/>
            <ac:spMk id="2" creationId="{0822CBD4-8232-004E-8D5D-F3FEC1A4BBF0}"/>
          </ac:spMkLst>
        </pc:spChg>
        <pc:picChg chg="del">
          <ac:chgData name="Malin Zingmark" userId="6cfe7a96-6fa4-4cee-a5c3-deec5dbda72e" providerId="ADAL" clId="{67C694DB-0613-A74B-B1C3-39C8A935FF11}" dt="2021-11-26T07:45:18.586" v="1083" actId="478"/>
          <ac:picMkLst>
            <pc:docMk/>
            <pc:sldMk cId="2863674723" sldId="505"/>
            <ac:picMk id="4" creationId="{E2B5A6BE-231A-D947-9873-5469E7760A9B}"/>
          </ac:picMkLst>
        </pc:picChg>
        <pc:picChg chg="add mod">
          <ac:chgData name="Malin Zingmark" userId="6cfe7a96-6fa4-4cee-a5c3-deec5dbda72e" providerId="ADAL" clId="{67C694DB-0613-A74B-B1C3-39C8A935FF11}" dt="2021-11-26T08:16:31.828" v="1217" actId="1076"/>
          <ac:picMkLst>
            <pc:docMk/>
            <pc:sldMk cId="2863674723" sldId="505"/>
            <ac:picMk id="1026" creationId="{E724A8A9-9F53-E941-87AD-35D6082F55BF}"/>
          </ac:picMkLst>
        </pc:picChg>
      </pc:sldChg>
      <pc:sldChg chg="add del">
        <pc:chgData name="Malin Zingmark" userId="6cfe7a96-6fa4-4cee-a5c3-deec5dbda72e" providerId="ADAL" clId="{67C694DB-0613-A74B-B1C3-39C8A935FF11}" dt="2021-11-22T12:15:54.746" v="164" actId="2696"/>
        <pc:sldMkLst>
          <pc:docMk/>
          <pc:sldMk cId="1382132579" sldId="509"/>
        </pc:sldMkLst>
      </pc:sldChg>
      <pc:sldChg chg="modSp add mod">
        <pc:chgData name="Malin Zingmark" userId="6cfe7a96-6fa4-4cee-a5c3-deec5dbda72e" providerId="ADAL" clId="{67C694DB-0613-A74B-B1C3-39C8A935FF11}" dt="2021-11-26T07:54:50.523" v="1154" actId="20577"/>
        <pc:sldMkLst>
          <pc:docMk/>
          <pc:sldMk cId="3152741839" sldId="513"/>
        </pc:sldMkLst>
        <pc:spChg chg="mod">
          <ac:chgData name="Malin Zingmark" userId="6cfe7a96-6fa4-4cee-a5c3-deec5dbda72e" providerId="ADAL" clId="{67C694DB-0613-A74B-B1C3-39C8A935FF11}" dt="2021-11-26T07:54:50.523" v="1154" actId="20577"/>
          <ac:spMkLst>
            <pc:docMk/>
            <pc:sldMk cId="3152741839" sldId="513"/>
            <ac:spMk id="2" creationId="{05668B1E-CBAC-F548-BF0D-BBDA82480508}"/>
          </ac:spMkLst>
        </pc:spChg>
        <pc:spChg chg="mod">
          <ac:chgData name="Malin Zingmark" userId="6cfe7a96-6fa4-4cee-a5c3-deec5dbda72e" providerId="ADAL" clId="{67C694DB-0613-A74B-B1C3-39C8A935FF11}" dt="2021-11-22T12:20:57.151" v="504" actId="20577"/>
          <ac:spMkLst>
            <pc:docMk/>
            <pc:sldMk cId="3152741839" sldId="513"/>
            <ac:spMk id="4" creationId="{C668FCD5-FC13-FA46-AD1D-544F4243FB52}"/>
          </ac:spMkLst>
        </pc:spChg>
      </pc:sldChg>
      <pc:sldChg chg="delSp modSp add mod">
        <pc:chgData name="Malin Zingmark" userId="6cfe7a96-6fa4-4cee-a5c3-deec5dbda72e" providerId="ADAL" clId="{67C694DB-0613-A74B-B1C3-39C8A935FF11}" dt="2021-11-22T12:29:51.076" v="911" actId="20577"/>
        <pc:sldMkLst>
          <pc:docMk/>
          <pc:sldMk cId="4179106133" sldId="514"/>
        </pc:sldMkLst>
        <pc:spChg chg="mod">
          <ac:chgData name="Malin Zingmark" userId="6cfe7a96-6fa4-4cee-a5c3-deec5dbda72e" providerId="ADAL" clId="{67C694DB-0613-A74B-B1C3-39C8A935FF11}" dt="2021-11-22T12:29:51.076" v="911" actId="20577"/>
          <ac:spMkLst>
            <pc:docMk/>
            <pc:sldMk cId="4179106133" sldId="514"/>
            <ac:spMk id="2" creationId="{AE60D621-4EF8-D745-B0B6-2E0BC752D590}"/>
          </ac:spMkLst>
        </pc:spChg>
        <pc:spChg chg="mod">
          <ac:chgData name="Malin Zingmark" userId="6cfe7a96-6fa4-4cee-a5c3-deec5dbda72e" providerId="ADAL" clId="{67C694DB-0613-A74B-B1C3-39C8A935FF11}" dt="2021-11-22T12:13:42.325" v="102" actId="20577"/>
          <ac:spMkLst>
            <pc:docMk/>
            <pc:sldMk cId="4179106133" sldId="514"/>
            <ac:spMk id="3" creationId="{D91E9E5A-D633-2A4C-8097-6B4099368475}"/>
          </ac:spMkLst>
        </pc:spChg>
        <pc:picChg chg="del">
          <ac:chgData name="Malin Zingmark" userId="6cfe7a96-6fa4-4cee-a5c3-deec5dbda72e" providerId="ADAL" clId="{67C694DB-0613-A74B-B1C3-39C8A935FF11}" dt="2021-11-22T12:14:04.396" v="111" actId="478"/>
          <ac:picMkLst>
            <pc:docMk/>
            <pc:sldMk cId="4179106133" sldId="514"/>
            <ac:picMk id="5" creationId="{0A181CFE-4221-D449-AA4E-990776DAB6DE}"/>
          </ac:picMkLst>
        </pc:picChg>
        <pc:picChg chg="del">
          <ac:chgData name="Malin Zingmark" userId="6cfe7a96-6fa4-4cee-a5c3-deec5dbda72e" providerId="ADAL" clId="{67C694DB-0613-A74B-B1C3-39C8A935FF11}" dt="2021-11-22T12:13:44.386" v="103" actId="478"/>
          <ac:picMkLst>
            <pc:docMk/>
            <pc:sldMk cId="4179106133" sldId="514"/>
            <ac:picMk id="7" creationId="{266425F8-4CF3-B940-B214-6441261DA430}"/>
          </ac:picMkLst>
        </pc:picChg>
      </pc:sldChg>
    </pc:docChg>
  </pc:docChgLst>
  <pc:docChgLst>
    <pc:chgData name="Malin Zingmark" userId="ba79573e-aab6-48cb-a93c-f2ed2a296621" providerId="ADAL" clId="{F103E257-E63D-6F49-97F4-70812D92ED06}"/>
    <pc:docChg chg="custSel addSld delSld modSld">
      <pc:chgData name="Malin Zingmark" userId="ba79573e-aab6-48cb-a93c-f2ed2a296621" providerId="ADAL" clId="{F103E257-E63D-6F49-97F4-70812D92ED06}" dt="2023-09-18T06:48:03.660" v="478" actId="2696"/>
      <pc:docMkLst>
        <pc:docMk/>
      </pc:docMkLst>
      <pc:sldChg chg="modSp mod">
        <pc:chgData name="Malin Zingmark" userId="ba79573e-aab6-48cb-a93c-f2ed2a296621" providerId="ADAL" clId="{F103E257-E63D-6F49-97F4-70812D92ED06}" dt="2023-09-08T11:35:04.026" v="38" actId="20577"/>
        <pc:sldMkLst>
          <pc:docMk/>
          <pc:sldMk cId="922104522" sldId="257"/>
        </pc:sldMkLst>
        <pc:spChg chg="mod">
          <ac:chgData name="Malin Zingmark" userId="ba79573e-aab6-48cb-a93c-f2ed2a296621" providerId="ADAL" clId="{F103E257-E63D-6F49-97F4-70812D92ED06}" dt="2023-09-08T11:34:57.823" v="19" actId="20577"/>
          <ac:spMkLst>
            <pc:docMk/>
            <pc:sldMk cId="922104522" sldId="257"/>
            <ac:spMk id="2" creationId="{C2C774F7-3019-5C45-A23F-88D15036DED6}"/>
          </ac:spMkLst>
        </pc:spChg>
        <pc:spChg chg="mod">
          <ac:chgData name="Malin Zingmark" userId="ba79573e-aab6-48cb-a93c-f2ed2a296621" providerId="ADAL" clId="{F103E257-E63D-6F49-97F4-70812D92ED06}" dt="2023-09-08T11:35:04.026" v="38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add del">
        <pc:chgData name="Malin Zingmark" userId="ba79573e-aab6-48cb-a93c-f2ed2a296621" providerId="ADAL" clId="{F103E257-E63D-6F49-97F4-70812D92ED06}" dt="2023-09-18T06:48:01.731" v="474" actId="2696"/>
        <pc:sldMkLst>
          <pc:docMk/>
          <pc:sldMk cId="3727218101" sldId="258"/>
        </pc:sldMkLst>
      </pc:sldChg>
      <pc:sldChg chg="del">
        <pc:chgData name="Malin Zingmark" userId="ba79573e-aab6-48cb-a93c-f2ed2a296621" providerId="ADAL" clId="{F103E257-E63D-6F49-97F4-70812D92ED06}" dt="2023-09-08T11:35:15.288" v="39" actId="2696"/>
        <pc:sldMkLst>
          <pc:docMk/>
          <pc:sldMk cId="2531393401" sldId="476"/>
        </pc:sldMkLst>
      </pc:sldChg>
      <pc:sldChg chg="del">
        <pc:chgData name="Malin Zingmark" userId="ba79573e-aab6-48cb-a93c-f2ed2a296621" providerId="ADAL" clId="{F103E257-E63D-6F49-97F4-70812D92ED06}" dt="2023-09-08T11:35:18.383" v="40" actId="2696"/>
        <pc:sldMkLst>
          <pc:docMk/>
          <pc:sldMk cId="2167521314" sldId="538"/>
        </pc:sldMkLst>
      </pc:sldChg>
      <pc:sldChg chg="add del">
        <pc:chgData name="Malin Zingmark" userId="ba79573e-aab6-48cb-a93c-f2ed2a296621" providerId="ADAL" clId="{F103E257-E63D-6F49-97F4-70812D92ED06}" dt="2023-09-18T06:48:02.956" v="476" actId="2696"/>
        <pc:sldMkLst>
          <pc:docMk/>
          <pc:sldMk cId="2518356883" sldId="539"/>
        </pc:sldMkLst>
      </pc:sldChg>
      <pc:sldChg chg="del">
        <pc:chgData name="Malin Zingmark" userId="ba79573e-aab6-48cb-a93c-f2ed2a296621" providerId="ADAL" clId="{F103E257-E63D-6F49-97F4-70812D92ED06}" dt="2023-09-08T11:35:19.597" v="42" actId="2696"/>
        <pc:sldMkLst>
          <pc:docMk/>
          <pc:sldMk cId="2043782963" sldId="540"/>
        </pc:sldMkLst>
      </pc:sldChg>
      <pc:sldChg chg="del">
        <pc:chgData name="Malin Zingmark" userId="ba79573e-aab6-48cb-a93c-f2ed2a296621" providerId="ADAL" clId="{F103E257-E63D-6F49-97F4-70812D92ED06}" dt="2023-09-08T11:35:20.050" v="43" actId="2696"/>
        <pc:sldMkLst>
          <pc:docMk/>
          <pc:sldMk cId="1488313048" sldId="541"/>
        </pc:sldMkLst>
      </pc:sldChg>
      <pc:sldChg chg="add del">
        <pc:chgData name="Malin Zingmark" userId="ba79573e-aab6-48cb-a93c-f2ed2a296621" providerId="ADAL" clId="{F103E257-E63D-6F49-97F4-70812D92ED06}" dt="2023-09-18T06:48:03.658" v="477" actId="2696"/>
        <pc:sldMkLst>
          <pc:docMk/>
          <pc:sldMk cId="3096013329" sldId="542"/>
        </pc:sldMkLst>
      </pc:sldChg>
      <pc:sldChg chg="del">
        <pc:chgData name="Malin Zingmark" userId="ba79573e-aab6-48cb-a93c-f2ed2a296621" providerId="ADAL" clId="{F103E257-E63D-6F49-97F4-70812D92ED06}" dt="2023-09-08T11:35:23.508" v="46" actId="2696"/>
        <pc:sldMkLst>
          <pc:docMk/>
          <pc:sldMk cId="290560084" sldId="543"/>
        </pc:sldMkLst>
      </pc:sldChg>
      <pc:sldChg chg="add">
        <pc:chgData name="Malin Zingmark" userId="ba79573e-aab6-48cb-a93c-f2ed2a296621" providerId="ADAL" clId="{F103E257-E63D-6F49-97F4-70812D92ED06}" dt="2023-09-18T06:47:58.182" v="472"/>
        <pc:sldMkLst>
          <pc:docMk/>
          <pc:sldMk cId="3174199135" sldId="543"/>
        </pc:sldMkLst>
      </pc:sldChg>
      <pc:sldChg chg="del">
        <pc:chgData name="Malin Zingmark" userId="ba79573e-aab6-48cb-a93c-f2ed2a296621" providerId="ADAL" clId="{F103E257-E63D-6F49-97F4-70812D92ED06}" dt="2023-09-08T11:35:21.562" v="45" actId="2696"/>
        <pc:sldMkLst>
          <pc:docMk/>
          <pc:sldMk cId="2149535230" sldId="544"/>
        </pc:sldMkLst>
      </pc:sldChg>
      <pc:sldChg chg="add del">
        <pc:chgData name="Malin Zingmark" userId="ba79573e-aab6-48cb-a93c-f2ed2a296621" providerId="ADAL" clId="{F103E257-E63D-6F49-97F4-70812D92ED06}" dt="2023-09-18T06:48:01.065" v="473" actId="2696"/>
        <pc:sldMkLst>
          <pc:docMk/>
          <pc:sldMk cId="3504689096" sldId="544"/>
        </pc:sldMkLst>
      </pc:sldChg>
      <pc:sldChg chg="modSp mod">
        <pc:chgData name="Malin Zingmark" userId="ba79573e-aab6-48cb-a93c-f2ed2a296621" providerId="ADAL" clId="{F103E257-E63D-6F49-97F4-70812D92ED06}" dt="2023-09-08T11:41:38.355" v="471" actId="20577"/>
        <pc:sldMkLst>
          <pc:docMk/>
          <pc:sldMk cId="2851177474" sldId="545"/>
        </pc:sldMkLst>
        <pc:spChg chg="mod">
          <ac:chgData name="Malin Zingmark" userId="ba79573e-aab6-48cb-a93c-f2ed2a296621" providerId="ADAL" clId="{F103E257-E63D-6F49-97F4-70812D92ED06}" dt="2023-09-08T11:41:38.355" v="471" actId="20577"/>
          <ac:spMkLst>
            <pc:docMk/>
            <pc:sldMk cId="2851177474" sldId="545"/>
            <ac:spMk id="2" creationId="{2A6891DE-2EA5-A24E-811A-35F779D16359}"/>
          </ac:spMkLst>
        </pc:spChg>
        <pc:spChg chg="mod">
          <ac:chgData name="Malin Zingmark" userId="ba79573e-aab6-48cb-a93c-f2ed2a296621" providerId="ADAL" clId="{F103E257-E63D-6F49-97F4-70812D92ED06}" dt="2023-09-08T11:41:31.027" v="467" actId="20577"/>
          <ac:spMkLst>
            <pc:docMk/>
            <pc:sldMk cId="2851177474" sldId="545"/>
            <ac:spMk id="3" creationId="{62B7172A-3E94-3A4A-B3D7-70BEFC2BC991}"/>
          </ac:spMkLst>
        </pc:spChg>
      </pc:sldChg>
      <pc:sldChg chg="modSp mod">
        <pc:chgData name="Malin Zingmark" userId="ba79573e-aab6-48cb-a93c-f2ed2a296621" providerId="ADAL" clId="{F103E257-E63D-6F49-97F4-70812D92ED06}" dt="2023-09-08T11:40:12.872" v="383" actId="20577"/>
        <pc:sldMkLst>
          <pc:docMk/>
          <pc:sldMk cId="404845528" sldId="546"/>
        </pc:sldMkLst>
        <pc:spChg chg="mod">
          <ac:chgData name="Malin Zingmark" userId="ba79573e-aab6-48cb-a93c-f2ed2a296621" providerId="ADAL" clId="{F103E257-E63D-6F49-97F4-70812D92ED06}" dt="2023-09-08T11:40:12.872" v="383" actId="20577"/>
          <ac:spMkLst>
            <pc:docMk/>
            <pc:sldMk cId="404845528" sldId="546"/>
            <ac:spMk id="2" creationId="{2A6891DE-2EA5-A24E-811A-35F779D16359}"/>
          </ac:spMkLst>
        </pc:spChg>
        <pc:spChg chg="mod">
          <ac:chgData name="Malin Zingmark" userId="ba79573e-aab6-48cb-a93c-f2ed2a296621" providerId="ADAL" clId="{F103E257-E63D-6F49-97F4-70812D92ED06}" dt="2023-09-08T11:35:53.459" v="86" actId="20577"/>
          <ac:spMkLst>
            <pc:docMk/>
            <pc:sldMk cId="404845528" sldId="546"/>
            <ac:spMk id="3" creationId="{62B7172A-3E94-3A4A-B3D7-70BEFC2BC991}"/>
          </ac:spMkLst>
        </pc:spChg>
      </pc:sldChg>
      <pc:sldChg chg="add">
        <pc:chgData name="Malin Zingmark" userId="ba79573e-aab6-48cb-a93c-f2ed2a296621" providerId="ADAL" clId="{F103E257-E63D-6F49-97F4-70812D92ED06}" dt="2023-09-18T06:47:58.182" v="472"/>
        <pc:sldMkLst>
          <pc:docMk/>
          <pc:sldMk cId="876711146" sldId="549"/>
        </pc:sldMkLst>
      </pc:sldChg>
      <pc:sldChg chg="add">
        <pc:chgData name="Malin Zingmark" userId="ba79573e-aab6-48cb-a93c-f2ed2a296621" providerId="ADAL" clId="{F103E257-E63D-6F49-97F4-70812D92ED06}" dt="2023-09-18T06:47:58.182" v="472"/>
        <pc:sldMkLst>
          <pc:docMk/>
          <pc:sldMk cId="2653180220" sldId="550"/>
        </pc:sldMkLst>
      </pc:sldChg>
      <pc:sldChg chg="add del">
        <pc:chgData name="Malin Zingmark" userId="ba79573e-aab6-48cb-a93c-f2ed2a296621" providerId="ADAL" clId="{F103E257-E63D-6F49-97F4-70812D92ED06}" dt="2023-09-18T06:48:02.359" v="475" actId="2696"/>
        <pc:sldMkLst>
          <pc:docMk/>
          <pc:sldMk cId="2173728014" sldId="551"/>
        </pc:sldMkLst>
      </pc:sldChg>
      <pc:sldMasterChg chg="delSldLayout">
        <pc:chgData name="Malin Zingmark" userId="ba79573e-aab6-48cb-a93c-f2ed2a296621" providerId="ADAL" clId="{F103E257-E63D-6F49-97F4-70812D92ED06}" dt="2023-09-18T06:48:03.660" v="478" actId="2696"/>
        <pc:sldMasterMkLst>
          <pc:docMk/>
          <pc:sldMasterMk cId="3303198017" sldId="2147483648"/>
        </pc:sldMasterMkLst>
        <pc:sldLayoutChg chg="del">
          <pc:chgData name="Malin Zingmark" userId="ba79573e-aab6-48cb-a93c-f2ed2a296621" providerId="ADAL" clId="{F103E257-E63D-6F49-97F4-70812D92ED06}" dt="2023-09-18T06:48:03.660" v="478" actId="2696"/>
          <pc:sldLayoutMkLst>
            <pc:docMk/>
            <pc:sldMasterMk cId="3303198017" sldId="2147483648"/>
            <pc:sldLayoutMk cId="2602677262" sldId="2147483666"/>
          </pc:sldLayoutMkLst>
        </pc:sldLayoutChg>
      </pc:sldMasterChg>
    </pc:docChg>
  </pc:docChgLst>
  <pc:docChgLst>
    <pc:chgData name="Malin Zingmark" userId="6cfe7a96-6fa4-4cee-a5c3-deec5dbda72e" providerId="ADAL" clId="{866C2BAD-C00D-F341-9C84-10D542E622E3}"/>
    <pc:docChg chg="addSld delSld modSld sldOrd">
      <pc:chgData name="Malin Zingmark" userId="6cfe7a96-6fa4-4cee-a5c3-deec5dbda72e" providerId="ADAL" clId="{866C2BAD-C00D-F341-9C84-10D542E622E3}" dt="2022-10-18T13:58:00.426" v="62" actId="20577"/>
      <pc:docMkLst>
        <pc:docMk/>
      </pc:docMkLst>
      <pc:sldChg chg="modSp mod">
        <pc:chgData name="Malin Zingmark" userId="6cfe7a96-6fa4-4cee-a5c3-deec5dbda72e" providerId="ADAL" clId="{866C2BAD-C00D-F341-9C84-10D542E622E3}" dt="2022-10-18T13:45:20.804" v="5" actId="20577"/>
        <pc:sldMkLst>
          <pc:docMk/>
          <pc:sldMk cId="922104522" sldId="257"/>
        </pc:sldMkLst>
        <pc:spChg chg="mod">
          <ac:chgData name="Malin Zingmark" userId="6cfe7a96-6fa4-4cee-a5c3-deec5dbda72e" providerId="ADAL" clId="{866C2BAD-C00D-F341-9C84-10D542E622E3}" dt="2022-10-18T13:45:20.804" v="5" actId="20577"/>
          <ac:spMkLst>
            <pc:docMk/>
            <pc:sldMk cId="922104522" sldId="257"/>
            <ac:spMk id="3" creationId="{AB56BA64-F3B5-D546-9024-60189949AD72}"/>
          </ac:spMkLst>
        </pc:spChg>
      </pc:sldChg>
      <pc:sldChg chg="modSp mod">
        <pc:chgData name="Malin Zingmark" userId="6cfe7a96-6fa4-4cee-a5c3-deec5dbda72e" providerId="ADAL" clId="{866C2BAD-C00D-F341-9C84-10D542E622E3}" dt="2022-10-18T13:57:31.985" v="32" actId="20577"/>
        <pc:sldMkLst>
          <pc:docMk/>
          <pc:sldMk cId="2531393401" sldId="476"/>
        </pc:sldMkLst>
        <pc:spChg chg="mod">
          <ac:chgData name="Malin Zingmark" userId="6cfe7a96-6fa4-4cee-a5c3-deec5dbda72e" providerId="ADAL" clId="{866C2BAD-C00D-F341-9C84-10D542E622E3}" dt="2022-10-18T13:57:31.985" v="32" actId="20577"/>
          <ac:spMkLst>
            <pc:docMk/>
            <pc:sldMk cId="2531393401" sldId="476"/>
            <ac:spMk id="2" creationId="{2A6891DE-2EA5-A24E-811A-35F779D16359}"/>
          </ac:spMkLst>
        </pc:spChg>
      </pc:sldChg>
      <pc:sldChg chg="add del">
        <pc:chgData name="Malin Zingmark" userId="6cfe7a96-6fa4-4cee-a5c3-deec5dbda72e" providerId="ADAL" clId="{866C2BAD-C00D-F341-9C84-10D542E622E3}" dt="2022-10-18T13:45:47.336" v="11"/>
        <pc:sldMkLst>
          <pc:docMk/>
          <pc:sldMk cId="3033589431" sldId="480"/>
        </pc:sldMkLst>
      </pc:sldChg>
      <pc:sldChg chg="modSp mod">
        <pc:chgData name="Malin Zingmark" userId="6cfe7a96-6fa4-4cee-a5c3-deec5dbda72e" providerId="ADAL" clId="{866C2BAD-C00D-F341-9C84-10D542E622E3}" dt="2022-10-18T13:57:42.361" v="50" actId="20577"/>
        <pc:sldMkLst>
          <pc:docMk/>
          <pc:sldMk cId="4263893837" sldId="486"/>
        </pc:sldMkLst>
        <pc:spChg chg="mod">
          <ac:chgData name="Malin Zingmark" userId="6cfe7a96-6fa4-4cee-a5c3-deec5dbda72e" providerId="ADAL" clId="{866C2BAD-C00D-F341-9C84-10D542E622E3}" dt="2022-10-18T13:57:42.361" v="50" actId="20577"/>
          <ac:spMkLst>
            <pc:docMk/>
            <pc:sldMk cId="4263893837" sldId="486"/>
            <ac:spMk id="2" creationId="{33551ACE-7A0A-5741-AE5C-30121D5CA73A}"/>
          </ac:spMkLst>
        </pc:spChg>
      </pc:sldChg>
      <pc:sldChg chg="add del ord">
        <pc:chgData name="Malin Zingmark" userId="6cfe7a96-6fa4-4cee-a5c3-deec5dbda72e" providerId="ADAL" clId="{866C2BAD-C00D-F341-9C84-10D542E622E3}" dt="2022-10-18T13:57:53.395" v="51" actId="20578"/>
        <pc:sldMkLst>
          <pc:docMk/>
          <pc:sldMk cId="3490273147" sldId="496"/>
        </pc:sldMkLst>
      </pc:sldChg>
      <pc:sldChg chg="add del">
        <pc:chgData name="Malin Zingmark" userId="6cfe7a96-6fa4-4cee-a5c3-deec5dbda72e" providerId="ADAL" clId="{866C2BAD-C00D-F341-9C84-10D542E622E3}" dt="2022-10-18T13:45:47.336" v="11"/>
        <pc:sldMkLst>
          <pc:docMk/>
          <pc:sldMk cId="4179106133" sldId="514"/>
        </pc:sldMkLst>
      </pc:sldChg>
      <pc:sldChg chg="add del">
        <pc:chgData name="Malin Zingmark" userId="6cfe7a96-6fa4-4cee-a5c3-deec5dbda72e" providerId="ADAL" clId="{866C2BAD-C00D-F341-9C84-10D542E622E3}" dt="2022-10-18T13:45:47.336" v="11"/>
        <pc:sldMkLst>
          <pc:docMk/>
          <pc:sldMk cId="779197360" sldId="515"/>
        </pc:sldMkLst>
      </pc:sldChg>
      <pc:sldChg chg="del">
        <pc:chgData name="Malin Zingmark" userId="6cfe7a96-6fa4-4cee-a5c3-deec5dbda72e" providerId="ADAL" clId="{866C2BAD-C00D-F341-9C84-10D542E622E3}" dt="2022-10-18T13:46:19.172" v="14" actId="2696"/>
        <pc:sldMkLst>
          <pc:docMk/>
          <pc:sldMk cId="3546481642" sldId="516"/>
        </pc:sldMkLst>
      </pc:sldChg>
      <pc:sldChg chg="del">
        <pc:chgData name="Malin Zingmark" userId="6cfe7a96-6fa4-4cee-a5c3-deec5dbda72e" providerId="ADAL" clId="{866C2BAD-C00D-F341-9C84-10D542E622E3}" dt="2022-10-18T13:46:17.844" v="13" actId="2696"/>
        <pc:sldMkLst>
          <pc:docMk/>
          <pc:sldMk cId="3835101999" sldId="517"/>
        </pc:sldMkLst>
      </pc:sldChg>
      <pc:sldChg chg="del">
        <pc:chgData name="Malin Zingmark" userId="6cfe7a96-6fa4-4cee-a5c3-deec5dbda72e" providerId="ADAL" clId="{866C2BAD-C00D-F341-9C84-10D542E622E3}" dt="2022-10-18T13:45:33.888" v="9" actId="2696"/>
        <pc:sldMkLst>
          <pc:docMk/>
          <pc:sldMk cId="2127431" sldId="518"/>
        </pc:sldMkLst>
      </pc:sldChg>
      <pc:sldChg chg="add">
        <pc:chgData name="Malin Zingmark" userId="6cfe7a96-6fa4-4cee-a5c3-deec5dbda72e" providerId="ADAL" clId="{866C2BAD-C00D-F341-9C84-10D542E622E3}" dt="2022-10-18T13:45:47.336" v="11"/>
        <pc:sldMkLst>
          <pc:docMk/>
          <pc:sldMk cId="3292556499" sldId="518"/>
        </pc:sldMkLst>
      </pc:sldChg>
      <pc:sldChg chg="modSp add mod">
        <pc:chgData name="Malin Zingmark" userId="6cfe7a96-6fa4-4cee-a5c3-deec5dbda72e" providerId="ADAL" clId="{866C2BAD-C00D-F341-9C84-10D542E622E3}" dt="2022-10-18T13:58:00.426" v="62" actId="20577"/>
        <pc:sldMkLst>
          <pc:docMk/>
          <pc:sldMk cId="2418726595" sldId="519"/>
        </pc:sldMkLst>
        <pc:spChg chg="mod">
          <ac:chgData name="Malin Zingmark" userId="6cfe7a96-6fa4-4cee-a5c3-deec5dbda72e" providerId="ADAL" clId="{866C2BAD-C00D-F341-9C84-10D542E622E3}" dt="2022-10-18T13:58:00.426" v="62" actId="20577"/>
          <ac:spMkLst>
            <pc:docMk/>
            <pc:sldMk cId="2418726595" sldId="519"/>
            <ac:spMk id="2" creationId="{5AB30058-C79F-F849-A588-B2DB23B9EC7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370D8-84C0-4625-9748-9D0F6533B292}" type="datetimeFigureOut">
              <a:rPr lang="sv-SE" smtClean="0"/>
              <a:t>2023-09-21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1D026-D1C7-4BC2-AF52-FFBCAC9F09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09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72" y="1757864"/>
            <a:ext cx="888004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972" y="4637589"/>
            <a:ext cx="7060867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71893"/>
            <a:ext cx="2254599" cy="64089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225402B-A6CF-B64E-8B71-B331088310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1103" y="3560957"/>
            <a:ext cx="8620896" cy="329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8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772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81038"/>
            <a:ext cx="10427677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47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47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7" name="Platshållare för innehåll 2">
            <a:extLst>
              <a:ext uri="{FF2B5EF4-FFF2-40B4-BE49-F238E27FC236}">
                <a16:creationId xmlns:a16="http://schemas.microsoft.com/office/drawing/2014/main" id="{E2C32532-1357-9F4B-A097-C425A80234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434254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ABD89224-AC29-F54E-8A28-24086E7A688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030308" y="681037"/>
            <a:ext cx="3323492" cy="4854790"/>
          </a:xfrm>
        </p:spPr>
        <p:txBody>
          <a:bodyPr/>
          <a:lstStyle/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9462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972" y="1757864"/>
            <a:ext cx="888004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2972" y="4637589"/>
            <a:ext cx="7060867" cy="150018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71893"/>
            <a:ext cx="2254599" cy="64089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225402B-A6CF-B64E-8B71-B331088310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1103" y="3560957"/>
            <a:ext cx="8620896" cy="329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1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599670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5599670" cy="3900145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6998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6995984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6995984" cy="39001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052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B4AC2F1C-13F0-0E40-8079-AA16237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515599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094282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C14CD-CE4A-CE4C-8DA0-C690376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385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8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284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5599670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5599670" cy="3900145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012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4EBFFC32-252D-804A-B2AE-737D5115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6995984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682"/>
            <a:ext cx="6995984" cy="39001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0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B4AC2F1C-13F0-0E40-8079-AA16237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515599" cy="727633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CC14CD-CE4A-CE4C-8DA0-C6903765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7276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3449"/>
            <a:ext cx="5181600" cy="389237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31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6832"/>
            <a:ext cx="5599670" cy="4808996"/>
          </a:xfrm>
        </p:spPr>
        <p:txBody>
          <a:bodyPr/>
          <a:lstStyle>
            <a:lvl1pPr marL="0" indent="0">
              <a:buNone/>
              <a:defRPr/>
            </a:lvl1pPr>
            <a:lvl2pPr marL="685800" indent="-22860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6" y="0"/>
            <a:ext cx="4901512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271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DA1CA630-10C6-844D-92B2-747A3820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6995984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85D7EF-95A7-9341-87B1-40214232BD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522E51CE-F8A8-BD4F-AD5A-8243AC9DB2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6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4C2037-889A-AE41-A44E-78FAD167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1020CCC-0010-E342-9C88-2356FB6CA7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67339096-64E1-604B-B1CA-9C02AA7E24E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1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sid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B365F4-9335-804D-AD02-B4AFA143D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2A7AF4A-2846-0840-959B-B7FBF0BCA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181600" cy="485479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254BFD2-BFCF-1548-8B7D-7F9EE5DBE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8" y="5853928"/>
            <a:ext cx="1744123" cy="49578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2F6B5F-408D-FD47-A4B1-9DC39885734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1" y="4903087"/>
            <a:ext cx="5111577" cy="195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8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3" r:id="rId3"/>
    <p:sldLayoutId id="2147483650" r:id="rId4"/>
    <p:sldLayoutId id="214748365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43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9892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CCB133C-2033-3345-A558-7A285E9A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97A962-2584-BA49-9D47-3305C086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4700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its.umu.se/confluence/display/LPS/Grovplanering" TargetMode="External"/><Relationship Id="rId2" Type="http://schemas.openxmlformats.org/officeDocument/2006/relationships/hyperlink" Target="https://ladok.se/ladok/projektet-gemensamt-stod-for-utbildningsplan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Utbildningsplanering	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230921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2A6891DE-2EA5-A24E-811A-35F779D16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760"/>
            <a:ext cx="10515600" cy="4830503"/>
          </a:xfrm>
        </p:spPr>
        <p:txBody>
          <a:bodyPr>
            <a:normAutofit/>
          </a:bodyPr>
          <a:lstStyle/>
          <a:p>
            <a:r>
              <a:rPr lang="sv-SE" sz="2000" dirty="0"/>
              <a:t>Projektet är avslutat och projektmålen uppnådda: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Mållärosäte 1 använder </a:t>
            </a:r>
            <a:r>
              <a:rPr lang="sv-SE" sz="2000" dirty="0" err="1"/>
              <a:t>Ladok</a:t>
            </a:r>
            <a:r>
              <a:rPr lang="sv-SE" sz="2000" dirty="0"/>
              <a:t> för utbildningsplanering senast den 30 juni 2022.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Mållärosäte 2 använder </a:t>
            </a:r>
            <a:r>
              <a:rPr lang="sv-SE" sz="2000" dirty="0" err="1"/>
              <a:t>Ladok</a:t>
            </a:r>
            <a:r>
              <a:rPr lang="sv-SE" sz="2000" dirty="0"/>
              <a:t> för utbildningsplanering senast den 30 juni 2023.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Det finns stöd till lärosätena vid övergången till </a:t>
            </a:r>
            <a:r>
              <a:rPr lang="sv-SE" sz="2000" dirty="0" err="1"/>
              <a:t>Ladok</a:t>
            </a:r>
            <a:r>
              <a:rPr lang="sv-SE" sz="2000" dirty="0"/>
              <a:t>.</a:t>
            </a:r>
          </a:p>
          <a:p>
            <a:endParaRPr lang="sv-SE" dirty="0"/>
          </a:p>
          <a:p>
            <a:r>
              <a:rPr lang="sv-SE" sz="2000" dirty="0"/>
              <a:t>Slutrapporten finns att läsa </a:t>
            </a:r>
            <a:r>
              <a:rPr lang="sv-SE" sz="2000" dirty="0">
                <a:hlinkClick r:id="rId2"/>
              </a:rPr>
              <a:t>här</a:t>
            </a:r>
            <a:r>
              <a:rPr lang="sv-SE" sz="2000" dirty="0"/>
              <a:t>.</a:t>
            </a:r>
          </a:p>
          <a:p>
            <a:endParaRPr lang="sv-SE" dirty="0"/>
          </a:p>
          <a:p>
            <a:r>
              <a:rPr lang="sv-SE" dirty="0"/>
              <a:t>U</a:t>
            </a:r>
            <a:r>
              <a:rPr lang="sv-SE" sz="2000" dirty="0"/>
              <a:t>tvecklingen fortsätter i samma team. Följ </a:t>
            </a:r>
            <a:r>
              <a:rPr lang="sv-SE" sz="2000" dirty="0" err="1"/>
              <a:t>Ladoks</a:t>
            </a:r>
            <a:r>
              <a:rPr lang="sv-SE" sz="2000" dirty="0"/>
              <a:t> utvecklingsarbete </a:t>
            </a:r>
            <a:r>
              <a:rPr lang="sv-SE" sz="2000" dirty="0">
                <a:hlinkClick r:id="rId3"/>
              </a:rPr>
              <a:t>här</a:t>
            </a:r>
            <a:r>
              <a:rPr lang="sv-SE" sz="2000" dirty="0"/>
              <a:t>. </a:t>
            </a:r>
          </a:p>
          <a:p>
            <a:pPr marL="342900" indent="-342900">
              <a:buFont typeface="Wingdings" pitchFamily="2" charset="2"/>
              <a:buChar char="v"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62B7172A-3E94-3A4A-B3D7-70BEFC2BC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Projektet är slut -  Arbetet fortsätter!</a:t>
            </a:r>
          </a:p>
        </p:txBody>
      </p:sp>
    </p:spTree>
    <p:extLst>
      <p:ext uri="{BB962C8B-B14F-4D97-AF65-F5344CB8AC3E}">
        <p14:creationId xmlns:p14="http://schemas.microsoft.com/office/powerpoint/2010/main" val="404845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med rundade hörn 4">
            <a:extLst>
              <a:ext uri="{FF2B5EF4-FFF2-40B4-BE49-F238E27FC236}">
                <a16:creationId xmlns:a16="http://schemas.microsoft.com/office/drawing/2014/main" id="{3107EF0E-34A6-4B0E-58B2-6E0401915E30}"/>
              </a:ext>
            </a:extLst>
          </p:cNvPr>
          <p:cNvSpPr/>
          <p:nvPr/>
        </p:nvSpPr>
        <p:spPr>
          <a:xfrm>
            <a:off x="5300009" y="1622730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SLU</a:t>
            </a:r>
          </a:p>
        </p:txBody>
      </p:sp>
      <p:sp>
        <p:nvSpPr>
          <p:cNvPr id="6" name="Rektangel med rundade hörn 5">
            <a:extLst>
              <a:ext uri="{FF2B5EF4-FFF2-40B4-BE49-F238E27FC236}">
                <a16:creationId xmlns:a16="http://schemas.microsoft.com/office/drawing/2014/main" id="{B81413B7-EB3B-8CDD-C21C-0D7B830A4F0B}"/>
              </a:ext>
            </a:extLst>
          </p:cNvPr>
          <p:cNvSpPr/>
          <p:nvPr/>
        </p:nvSpPr>
        <p:spPr>
          <a:xfrm>
            <a:off x="5300008" y="2214622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SU</a:t>
            </a: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7" name="Rektangel med rundade hörn 6">
            <a:extLst>
              <a:ext uri="{FF2B5EF4-FFF2-40B4-BE49-F238E27FC236}">
                <a16:creationId xmlns:a16="http://schemas.microsoft.com/office/drawing/2014/main" id="{EB52417C-FCA7-AA52-0FB8-D39A0B987A5D}"/>
              </a:ext>
            </a:extLst>
          </p:cNvPr>
          <p:cNvSpPr/>
          <p:nvPr/>
        </p:nvSpPr>
        <p:spPr>
          <a:xfrm>
            <a:off x="5311383" y="2816867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EHS</a:t>
            </a: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8" name="Rektangel med rundade hörn 7">
            <a:extLst>
              <a:ext uri="{FF2B5EF4-FFF2-40B4-BE49-F238E27FC236}">
                <a16:creationId xmlns:a16="http://schemas.microsoft.com/office/drawing/2014/main" id="{A2583424-E2BB-EEF8-3A4C-D6845D24B3FB}"/>
              </a:ext>
            </a:extLst>
          </p:cNvPr>
          <p:cNvSpPr/>
          <p:nvPr/>
        </p:nvSpPr>
        <p:spPr>
          <a:xfrm>
            <a:off x="1957097" y="152088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GU</a:t>
            </a:r>
          </a:p>
        </p:txBody>
      </p:sp>
      <p:sp>
        <p:nvSpPr>
          <p:cNvPr id="9" name="Rektangel med rundade hörn 8">
            <a:extLst>
              <a:ext uri="{FF2B5EF4-FFF2-40B4-BE49-F238E27FC236}">
                <a16:creationId xmlns:a16="http://schemas.microsoft.com/office/drawing/2014/main" id="{FF4966D4-E224-07BC-497A-114D11841379}"/>
              </a:ext>
            </a:extLst>
          </p:cNvPr>
          <p:cNvSpPr/>
          <p:nvPr/>
        </p:nvSpPr>
        <p:spPr>
          <a:xfrm>
            <a:off x="1957097" y="2031586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LU</a:t>
            </a:r>
          </a:p>
        </p:txBody>
      </p:sp>
      <p:sp>
        <p:nvSpPr>
          <p:cNvPr id="10" name="Rektangel med rundade hörn 9">
            <a:extLst>
              <a:ext uri="{FF2B5EF4-FFF2-40B4-BE49-F238E27FC236}">
                <a16:creationId xmlns:a16="http://schemas.microsoft.com/office/drawing/2014/main" id="{C52813E1-B25A-F987-8DE5-10DEFABF379D}"/>
              </a:ext>
            </a:extLst>
          </p:cNvPr>
          <p:cNvSpPr/>
          <p:nvPr/>
        </p:nvSpPr>
        <p:spPr>
          <a:xfrm>
            <a:off x="7241635" y="1077545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UU</a:t>
            </a:r>
          </a:p>
        </p:txBody>
      </p:sp>
      <p:sp>
        <p:nvSpPr>
          <p:cNvPr id="11" name="Rektangel med rundade hörn 10">
            <a:extLst>
              <a:ext uri="{FF2B5EF4-FFF2-40B4-BE49-F238E27FC236}">
                <a16:creationId xmlns:a16="http://schemas.microsoft.com/office/drawing/2014/main" id="{9A92E5B7-E51E-BA42-89E3-0FF633A7E599}"/>
              </a:ext>
            </a:extLst>
          </p:cNvPr>
          <p:cNvSpPr/>
          <p:nvPr/>
        </p:nvSpPr>
        <p:spPr>
          <a:xfrm>
            <a:off x="7909042" y="1578888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UMU</a:t>
            </a:r>
          </a:p>
        </p:txBody>
      </p:sp>
      <p:sp>
        <p:nvSpPr>
          <p:cNvPr id="12" name="Rektangel med rundade hörn 11">
            <a:extLst>
              <a:ext uri="{FF2B5EF4-FFF2-40B4-BE49-F238E27FC236}">
                <a16:creationId xmlns:a16="http://schemas.microsoft.com/office/drawing/2014/main" id="{A8ADA721-6411-0E2D-61BC-44D93CAA14A8}"/>
              </a:ext>
            </a:extLst>
          </p:cNvPr>
          <p:cNvSpPr/>
          <p:nvPr/>
        </p:nvSpPr>
        <p:spPr>
          <a:xfrm>
            <a:off x="8795543" y="1795506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KI</a:t>
            </a:r>
          </a:p>
        </p:txBody>
      </p:sp>
      <p:sp>
        <p:nvSpPr>
          <p:cNvPr id="13" name="Rektangel med rundade hörn 12">
            <a:extLst>
              <a:ext uri="{FF2B5EF4-FFF2-40B4-BE49-F238E27FC236}">
                <a16:creationId xmlns:a16="http://schemas.microsoft.com/office/drawing/2014/main" id="{A76DB947-C3C9-4A18-A981-72B487DE11F0}"/>
              </a:ext>
            </a:extLst>
          </p:cNvPr>
          <p:cNvSpPr/>
          <p:nvPr/>
        </p:nvSpPr>
        <p:spPr>
          <a:xfrm>
            <a:off x="9234772" y="1191057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MDH</a:t>
            </a:r>
          </a:p>
        </p:txBody>
      </p:sp>
      <p:sp>
        <p:nvSpPr>
          <p:cNvPr id="14" name="Rektangel med rundade hörn 13">
            <a:extLst>
              <a:ext uri="{FF2B5EF4-FFF2-40B4-BE49-F238E27FC236}">
                <a16:creationId xmlns:a16="http://schemas.microsoft.com/office/drawing/2014/main" id="{371A5D93-6D85-3474-8348-5D5641F2E2CA}"/>
              </a:ext>
            </a:extLst>
          </p:cNvPr>
          <p:cNvSpPr/>
          <p:nvPr/>
        </p:nvSpPr>
        <p:spPr>
          <a:xfrm>
            <a:off x="1957097" y="285559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HKR</a:t>
            </a:r>
          </a:p>
        </p:txBody>
      </p:sp>
      <p:sp>
        <p:nvSpPr>
          <p:cNvPr id="15" name="Rektangel med rundade hörn 14">
            <a:extLst>
              <a:ext uri="{FF2B5EF4-FFF2-40B4-BE49-F238E27FC236}">
                <a16:creationId xmlns:a16="http://schemas.microsoft.com/office/drawing/2014/main" id="{878BEB73-B79F-21D5-F481-C38BB13C6FBE}"/>
              </a:ext>
            </a:extLst>
          </p:cNvPr>
          <p:cNvSpPr/>
          <p:nvPr/>
        </p:nvSpPr>
        <p:spPr>
          <a:xfrm>
            <a:off x="1957097" y="3355733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HDA</a:t>
            </a:r>
          </a:p>
        </p:txBody>
      </p:sp>
      <p:sp>
        <p:nvSpPr>
          <p:cNvPr id="16" name="Rektangel med rundade hörn 15">
            <a:extLst>
              <a:ext uri="{FF2B5EF4-FFF2-40B4-BE49-F238E27FC236}">
                <a16:creationId xmlns:a16="http://schemas.microsoft.com/office/drawing/2014/main" id="{7579C296-E5A4-642C-4F19-FEF47E924E6A}"/>
              </a:ext>
            </a:extLst>
          </p:cNvPr>
          <p:cNvSpPr/>
          <p:nvPr/>
        </p:nvSpPr>
        <p:spPr>
          <a:xfrm>
            <a:off x="9551067" y="3645418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HIS</a:t>
            </a:r>
          </a:p>
        </p:txBody>
      </p:sp>
      <p:sp>
        <p:nvSpPr>
          <p:cNvPr id="17" name="Rektangel med rundade hörn 16">
            <a:extLst>
              <a:ext uri="{FF2B5EF4-FFF2-40B4-BE49-F238E27FC236}">
                <a16:creationId xmlns:a16="http://schemas.microsoft.com/office/drawing/2014/main" id="{E3F5C632-350D-C226-B48F-08C025FCFF2E}"/>
              </a:ext>
            </a:extLst>
          </p:cNvPr>
          <p:cNvSpPr/>
          <p:nvPr/>
        </p:nvSpPr>
        <p:spPr>
          <a:xfrm>
            <a:off x="8937573" y="3047380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LNU</a:t>
            </a:r>
          </a:p>
        </p:txBody>
      </p:sp>
      <p:sp>
        <p:nvSpPr>
          <p:cNvPr id="18" name="Rektangel med rundade hörn 17">
            <a:extLst>
              <a:ext uri="{FF2B5EF4-FFF2-40B4-BE49-F238E27FC236}">
                <a16:creationId xmlns:a16="http://schemas.microsoft.com/office/drawing/2014/main" id="{130EF223-9E7C-4C8B-00B7-1DBF88EB685B}"/>
              </a:ext>
            </a:extLst>
          </p:cNvPr>
          <p:cNvSpPr/>
          <p:nvPr/>
        </p:nvSpPr>
        <p:spPr>
          <a:xfrm>
            <a:off x="8200488" y="3595387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MAU</a:t>
            </a:r>
          </a:p>
        </p:txBody>
      </p:sp>
      <p:sp>
        <p:nvSpPr>
          <p:cNvPr id="19" name="Rektangel med rundade hörn 18">
            <a:extLst>
              <a:ext uri="{FF2B5EF4-FFF2-40B4-BE49-F238E27FC236}">
                <a16:creationId xmlns:a16="http://schemas.microsoft.com/office/drawing/2014/main" id="{0C5CE5A1-78F4-E275-C6EF-4A422E984657}"/>
              </a:ext>
            </a:extLst>
          </p:cNvPr>
          <p:cNvSpPr/>
          <p:nvPr/>
        </p:nvSpPr>
        <p:spPr>
          <a:xfrm>
            <a:off x="8867895" y="4181865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BTH</a:t>
            </a:r>
          </a:p>
        </p:txBody>
      </p:sp>
      <p:sp>
        <p:nvSpPr>
          <p:cNvPr id="20" name="Rektangel med rundade hörn 19">
            <a:extLst>
              <a:ext uri="{FF2B5EF4-FFF2-40B4-BE49-F238E27FC236}">
                <a16:creationId xmlns:a16="http://schemas.microsoft.com/office/drawing/2014/main" id="{A06C1186-A113-251C-2188-BACF240E16C4}"/>
              </a:ext>
            </a:extLst>
          </p:cNvPr>
          <p:cNvSpPr/>
          <p:nvPr/>
        </p:nvSpPr>
        <p:spPr>
          <a:xfrm>
            <a:off x="7437581" y="3049165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GIH</a:t>
            </a:r>
          </a:p>
        </p:txBody>
      </p:sp>
      <p:sp>
        <p:nvSpPr>
          <p:cNvPr id="21" name="Rektangel med rundade hörn 20">
            <a:extLst>
              <a:ext uri="{FF2B5EF4-FFF2-40B4-BE49-F238E27FC236}">
                <a16:creationId xmlns:a16="http://schemas.microsoft.com/office/drawing/2014/main" id="{BC55799E-A750-CFDC-FE28-D14EE1D67CA1}"/>
              </a:ext>
            </a:extLst>
          </p:cNvPr>
          <p:cNvSpPr/>
          <p:nvPr/>
        </p:nvSpPr>
        <p:spPr>
          <a:xfrm>
            <a:off x="6997054" y="3600643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HJ</a:t>
            </a:r>
          </a:p>
        </p:txBody>
      </p:sp>
      <p:sp>
        <p:nvSpPr>
          <p:cNvPr id="22" name="Rektangel med rundade hörn 21">
            <a:extLst>
              <a:ext uri="{FF2B5EF4-FFF2-40B4-BE49-F238E27FC236}">
                <a16:creationId xmlns:a16="http://schemas.microsoft.com/office/drawing/2014/main" id="{08091DE9-DBC5-D0FE-83A3-9C3BB2973C73}"/>
              </a:ext>
            </a:extLst>
          </p:cNvPr>
          <p:cNvSpPr/>
          <p:nvPr/>
        </p:nvSpPr>
        <p:spPr>
          <a:xfrm>
            <a:off x="7664461" y="4187121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HH</a:t>
            </a:r>
          </a:p>
        </p:txBody>
      </p:sp>
      <p:sp>
        <p:nvSpPr>
          <p:cNvPr id="23" name="Rektangel med rundade hörn 22">
            <a:extLst>
              <a:ext uri="{FF2B5EF4-FFF2-40B4-BE49-F238E27FC236}">
                <a16:creationId xmlns:a16="http://schemas.microsoft.com/office/drawing/2014/main" id="{EEC2DDF8-93E2-7EEF-BA55-061F22C5D4D7}"/>
              </a:ext>
            </a:extLst>
          </p:cNvPr>
          <p:cNvSpPr/>
          <p:nvPr/>
        </p:nvSpPr>
        <p:spPr>
          <a:xfrm>
            <a:off x="8331868" y="4773599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HV</a:t>
            </a:r>
          </a:p>
        </p:txBody>
      </p:sp>
      <p:sp>
        <p:nvSpPr>
          <p:cNvPr id="24" name="Rektangel med rundade hörn 23">
            <a:extLst>
              <a:ext uri="{FF2B5EF4-FFF2-40B4-BE49-F238E27FC236}">
                <a16:creationId xmlns:a16="http://schemas.microsoft.com/office/drawing/2014/main" id="{63EAF54F-DF54-DF33-8274-FC8EA650B46B}"/>
              </a:ext>
            </a:extLst>
          </p:cNvPr>
          <p:cNvSpPr/>
          <p:nvPr/>
        </p:nvSpPr>
        <p:spPr>
          <a:xfrm>
            <a:off x="9519537" y="4639065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ORU</a:t>
            </a:r>
          </a:p>
        </p:txBody>
      </p:sp>
      <p:sp>
        <p:nvSpPr>
          <p:cNvPr id="25" name="Rektangel med rundade hörn 24">
            <a:extLst>
              <a:ext uri="{FF2B5EF4-FFF2-40B4-BE49-F238E27FC236}">
                <a16:creationId xmlns:a16="http://schemas.microsoft.com/office/drawing/2014/main" id="{52C95756-8359-277A-94F7-A03A48733E38}"/>
              </a:ext>
            </a:extLst>
          </p:cNvPr>
          <p:cNvSpPr/>
          <p:nvPr/>
        </p:nvSpPr>
        <p:spPr>
          <a:xfrm>
            <a:off x="9015040" y="5229746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HB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052E01B6-6224-267F-98AB-A7A94780B2A1}"/>
              </a:ext>
            </a:extLst>
          </p:cNvPr>
          <p:cNvSpPr txBox="1"/>
          <p:nvPr/>
        </p:nvSpPr>
        <p:spPr>
          <a:xfrm>
            <a:off x="8200487" y="2716198"/>
            <a:ext cx="1168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KURSINFO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9E923576-A073-22A3-F56A-097207E3394A}"/>
              </a:ext>
            </a:extLst>
          </p:cNvPr>
          <p:cNvSpPr txBox="1"/>
          <p:nvPr/>
        </p:nvSpPr>
        <p:spPr>
          <a:xfrm>
            <a:off x="8351138" y="1202143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SELMA</a:t>
            </a:r>
          </a:p>
        </p:txBody>
      </p:sp>
      <p:sp>
        <p:nvSpPr>
          <p:cNvPr id="28" name="Rektangel med rundade hörn 27">
            <a:extLst>
              <a:ext uri="{FF2B5EF4-FFF2-40B4-BE49-F238E27FC236}">
                <a16:creationId xmlns:a16="http://schemas.microsoft.com/office/drawing/2014/main" id="{64A1B38F-9D9E-D3FF-0B2A-64E6779413FE}"/>
              </a:ext>
            </a:extLst>
          </p:cNvPr>
          <p:cNvSpPr/>
          <p:nvPr/>
        </p:nvSpPr>
        <p:spPr>
          <a:xfrm>
            <a:off x="6605854" y="5133550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KMH</a:t>
            </a:r>
          </a:p>
        </p:txBody>
      </p:sp>
      <p:sp>
        <p:nvSpPr>
          <p:cNvPr id="29" name="Rektangel med rundade hörn 28">
            <a:extLst>
              <a:ext uri="{FF2B5EF4-FFF2-40B4-BE49-F238E27FC236}">
                <a16:creationId xmlns:a16="http://schemas.microsoft.com/office/drawing/2014/main" id="{185296C1-50D3-3B63-3A90-D5A048EBF8B6}"/>
              </a:ext>
            </a:extLst>
          </p:cNvPr>
          <p:cNvSpPr/>
          <p:nvPr/>
        </p:nvSpPr>
        <p:spPr>
          <a:xfrm>
            <a:off x="3899317" y="5236655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KKH</a:t>
            </a:r>
          </a:p>
        </p:txBody>
      </p:sp>
      <p:sp>
        <p:nvSpPr>
          <p:cNvPr id="30" name="Rektangel med rundade hörn 29">
            <a:extLst>
              <a:ext uri="{FF2B5EF4-FFF2-40B4-BE49-F238E27FC236}">
                <a16:creationId xmlns:a16="http://schemas.microsoft.com/office/drawing/2014/main" id="{15DCBC3C-9CAA-9B3D-D90E-25A80A185765}"/>
              </a:ext>
            </a:extLst>
          </p:cNvPr>
          <p:cNvSpPr/>
          <p:nvPr/>
        </p:nvSpPr>
        <p:spPr>
          <a:xfrm>
            <a:off x="3231910" y="4685806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FHS</a:t>
            </a:r>
          </a:p>
        </p:txBody>
      </p:sp>
      <p:sp>
        <p:nvSpPr>
          <p:cNvPr id="31" name="Rektangel med rundade hörn 30">
            <a:extLst>
              <a:ext uri="{FF2B5EF4-FFF2-40B4-BE49-F238E27FC236}">
                <a16:creationId xmlns:a16="http://schemas.microsoft.com/office/drawing/2014/main" id="{F7758719-60E3-22A3-5009-3648EBABCAB4}"/>
              </a:ext>
            </a:extLst>
          </p:cNvPr>
          <p:cNvSpPr/>
          <p:nvPr/>
        </p:nvSpPr>
        <p:spPr>
          <a:xfrm>
            <a:off x="2002692" y="4700417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SKH</a:t>
            </a:r>
          </a:p>
        </p:txBody>
      </p:sp>
      <p:sp>
        <p:nvSpPr>
          <p:cNvPr id="32" name="Rektangel med rundade hörn 31">
            <a:extLst>
              <a:ext uri="{FF2B5EF4-FFF2-40B4-BE49-F238E27FC236}">
                <a16:creationId xmlns:a16="http://schemas.microsoft.com/office/drawing/2014/main" id="{ADC8424F-8A5C-E927-0BAC-C1F0DE7D44BF}"/>
              </a:ext>
            </a:extLst>
          </p:cNvPr>
          <p:cNvSpPr/>
          <p:nvPr/>
        </p:nvSpPr>
        <p:spPr>
          <a:xfrm>
            <a:off x="5747428" y="4700417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SHH</a:t>
            </a:r>
          </a:p>
        </p:txBody>
      </p:sp>
      <p:sp>
        <p:nvSpPr>
          <p:cNvPr id="33" name="Rektangel med rundade hörn 32">
            <a:extLst>
              <a:ext uri="{FF2B5EF4-FFF2-40B4-BE49-F238E27FC236}">
                <a16:creationId xmlns:a16="http://schemas.microsoft.com/office/drawing/2014/main" id="{9106B6B6-B41A-823D-9365-6259AFA3407A}"/>
              </a:ext>
            </a:extLst>
          </p:cNvPr>
          <p:cNvSpPr/>
          <p:nvPr/>
        </p:nvSpPr>
        <p:spPr>
          <a:xfrm>
            <a:off x="5284670" y="5236655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RKH</a:t>
            </a:r>
          </a:p>
        </p:txBody>
      </p:sp>
      <p:sp>
        <p:nvSpPr>
          <p:cNvPr id="34" name="Rektangel med rundade hörn 33">
            <a:extLst>
              <a:ext uri="{FF2B5EF4-FFF2-40B4-BE49-F238E27FC236}">
                <a16:creationId xmlns:a16="http://schemas.microsoft.com/office/drawing/2014/main" id="{1850BB4B-2A63-8BC8-26E8-D8C6D4570081}"/>
              </a:ext>
            </a:extLst>
          </p:cNvPr>
          <p:cNvSpPr/>
          <p:nvPr/>
        </p:nvSpPr>
        <p:spPr>
          <a:xfrm>
            <a:off x="4476715" y="4669518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Konstfack</a:t>
            </a:r>
          </a:p>
        </p:txBody>
      </p:sp>
      <p:sp>
        <p:nvSpPr>
          <p:cNvPr id="35" name="Rektangel med rundade hörn 34">
            <a:extLst>
              <a:ext uri="{FF2B5EF4-FFF2-40B4-BE49-F238E27FC236}">
                <a16:creationId xmlns:a16="http://schemas.microsoft.com/office/drawing/2014/main" id="{4232CF07-706A-2955-FA3C-6417356A8B46}"/>
              </a:ext>
            </a:extLst>
          </p:cNvPr>
          <p:cNvSpPr/>
          <p:nvPr/>
        </p:nvSpPr>
        <p:spPr>
          <a:xfrm>
            <a:off x="2505998" y="5236655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ESH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2E0775DE-5DB9-6154-04C9-441729ADDBE3}"/>
              </a:ext>
            </a:extLst>
          </p:cNvPr>
          <p:cNvSpPr txBox="1"/>
          <p:nvPr/>
        </p:nvSpPr>
        <p:spPr>
          <a:xfrm>
            <a:off x="1974961" y="4407233"/>
            <a:ext cx="145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Ingen lösning</a:t>
            </a:r>
          </a:p>
        </p:txBody>
      </p:sp>
      <p:sp>
        <p:nvSpPr>
          <p:cNvPr id="37" name="Rektangel med rundade hörn 36">
            <a:extLst>
              <a:ext uri="{FF2B5EF4-FFF2-40B4-BE49-F238E27FC236}">
                <a16:creationId xmlns:a16="http://schemas.microsoft.com/office/drawing/2014/main" id="{952A226C-F1DF-2477-D0E8-42A4E73EDC4D}"/>
              </a:ext>
            </a:extLst>
          </p:cNvPr>
          <p:cNvSpPr/>
          <p:nvPr/>
        </p:nvSpPr>
        <p:spPr>
          <a:xfrm>
            <a:off x="3065611" y="147621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KAU</a:t>
            </a:r>
          </a:p>
        </p:txBody>
      </p:sp>
      <p:sp>
        <p:nvSpPr>
          <p:cNvPr id="38" name="Rektangel med rundade hörn 37">
            <a:extLst>
              <a:ext uri="{FF2B5EF4-FFF2-40B4-BE49-F238E27FC236}">
                <a16:creationId xmlns:a16="http://schemas.microsoft.com/office/drawing/2014/main" id="{B21EB8D5-FE99-9437-A125-EC2FC1AA7B80}"/>
              </a:ext>
            </a:extLst>
          </p:cNvPr>
          <p:cNvSpPr/>
          <p:nvPr/>
        </p:nvSpPr>
        <p:spPr>
          <a:xfrm>
            <a:off x="3065611" y="2023546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Chalmers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9" name="Rektangel med rundade hörn 38">
            <a:extLst>
              <a:ext uri="{FF2B5EF4-FFF2-40B4-BE49-F238E27FC236}">
                <a16:creationId xmlns:a16="http://schemas.microsoft.com/office/drawing/2014/main" id="{6D62368C-36D3-775E-B1A2-95B20A789554}"/>
              </a:ext>
            </a:extLst>
          </p:cNvPr>
          <p:cNvSpPr/>
          <p:nvPr/>
        </p:nvSpPr>
        <p:spPr>
          <a:xfrm>
            <a:off x="4196569" y="1476218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LTU</a:t>
            </a:r>
          </a:p>
        </p:txBody>
      </p:sp>
      <p:sp>
        <p:nvSpPr>
          <p:cNvPr id="40" name="Rektangel med rundade hörn 39">
            <a:extLst>
              <a:ext uri="{FF2B5EF4-FFF2-40B4-BE49-F238E27FC236}">
                <a16:creationId xmlns:a16="http://schemas.microsoft.com/office/drawing/2014/main" id="{F7610881-2404-5A68-5199-8487877274EA}"/>
              </a:ext>
            </a:extLst>
          </p:cNvPr>
          <p:cNvSpPr/>
          <p:nvPr/>
        </p:nvSpPr>
        <p:spPr>
          <a:xfrm>
            <a:off x="4196569" y="2059385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KTH</a:t>
            </a:r>
          </a:p>
        </p:txBody>
      </p:sp>
      <p:sp>
        <p:nvSpPr>
          <p:cNvPr id="41" name="Rektangel med rundade hörn 40">
            <a:extLst>
              <a:ext uri="{FF2B5EF4-FFF2-40B4-BE49-F238E27FC236}">
                <a16:creationId xmlns:a16="http://schemas.microsoft.com/office/drawing/2014/main" id="{065885FE-273D-9547-E111-A5558AB8A79C}"/>
              </a:ext>
            </a:extLst>
          </p:cNvPr>
          <p:cNvSpPr/>
          <p:nvPr/>
        </p:nvSpPr>
        <p:spPr>
          <a:xfrm>
            <a:off x="3065611" y="2643451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SH</a:t>
            </a: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42" name="Rektangel med rundade hörn 41">
            <a:extLst>
              <a:ext uri="{FF2B5EF4-FFF2-40B4-BE49-F238E27FC236}">
                <a16:creationId xmlns:a16="http://schemas.microsoft.com/office/drawing/2014/main" id="{202C6FFC-4AF0-EE79-FEED-708F4D752F3B}"/>
              </a:ext>
            </a:extLst>
          </p:cNvPr>
          <p:cNvSpPr/>
          <p:nvPr/>
        </p:nvSpPr>
        <p:spPr>
          <a:xfrm>
            <a:off x="4196569" y="2634726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HIG</a:t>
            </a:r>
          </a:p>
        </p:txBody>
      </p:sp>
      <p:sp>
        <p:nvSpPr>
          <p:cNvPr id="43" name="Rektangel med rundade hörn 42">
            <a:extLst>
              <a:ext uri="{FF2B5EF4-FFF2-40B4-BE49-F238E27FC236}">
                <a16:creationId xmlns:a16="http://schemas.microsoft.com/office/drawing/2014/main" id="{AABC3F99-9E60-08AA-A1A3-B02CF90B3C53}"/>
              </a:ext>
            </a:extLst>
          </p:cNvPr>
          <p:cNvSpPr/>
          <p:nvPr/>
        </p:nvSpPr>
        <p:spPr>
          <a:xfrm>
            <a:off x="3065611" y="3293772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LIU</a:t>
            </a: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44" name="Rektangel med rundade hörn 43">
            <a:extLst>
              <a:ext uri="{FF2B5EF4-FFF2-40B4-BE49-F238E27FC236}">
                <a16:creationId xmlns:a16="http://schemas.microsoft.com/office/drawing/2014/main" id="{5026CDED-7062-B234-F4AE-E201A291CC54}"/>
              </a:ext>
            </a:extLst>
          </p:cNvPr>
          <p:cNvSpPr/>
          <p:nvPr/>
        </p:nvSpPr>
        <p:spPr>
          <a:xfrm>
            <a:off x="4196569" y="3293772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MIUN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8B08CC11-E212-913F-53DD-AFFD8558C6D8}"/>
              </a:ext>
            </a:extLst>
          </p:cNvPr>
          <p:cNvSpPr txBox="1"/>
          <p:nvPr/>
        </p:nvSpPr>
        <p:spPr>
          <a:xfrm>
            <a:off x="3796216" y="1180782"/>
            <a:ext cx="157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Egna lösningar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FA3A7E4-8D94-FADA-2FE4-8895BFAC1F99}"/>
              </a:ext>
            </a:extLst>
          </p:cNvPr>
          <p:cNvSpPr txBox="1">
            <a:spLocks/>
          </p:cNvSpPr>
          <p:nvPr/>
        </p:nvSpPr>
        <p:spPr>
          <a:xfrm>
            <a:off x="451104" y="252584"/>
            <a:ext cx="13094208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Inventering 2019 – 15 olika utbildningsdatabaser</a:t>
            </a:r>
          </a:p>
        </p:txBody>
      </p:sp>
    </p:spTree>
    <p:extLst>
      <p:ext uri="{BB962C8B-B14F-4D97-AF65-F5344CB8AC3E}">
        <p14:creationId xmlns:p14="http://schemas.microsoft.com/office/powerpoint/2010/main" val="3174199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C5D448BE-3DAC-02C5-D270-22D365DD3BBE}"/>
              </a:ext>
            </a:extLst>
          </p:cNvPr>
          <p:cNvSpPr txBox="1">
            <a:spLocks/>
          </p:cNvSpPr>
          <p:nvPr/>
        </p:nvSpPr>
        <p:spPr>
          <a:xfrm>
            <a:off x="451104" y="252584"/>
            <a:ext cx="13094208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Juni 2023 – 8 lärosäten använder </a:t>
            </a:r>
            <a:r>
              <a:rPr kumimoji="0" lang="sv-S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Ladok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776341D6-9935-2402-2F17-34EA71EF0D88}"/>
              </a:ext>
            </a:extLst>
          </p:cNvPr>
          <p:cNvSpPr txBox="1"/>
          <p:nvPr/>
        </p:nvSpPr>
        <p:spPr>
          <a:xfrm>
            <a:off x="772468" y="1418251"/>
            <a:ext cx="1578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Ladoks</a:t>
            </a: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lösning</a:t>
            </a:r>
          </a:p>
        </p:txBody>
      </p:sp>
      <p:sp>
        <p:nvSpPr>
          <p:cNvPr id="48" name="Rektangel med rundade hörn 47">
            <a:extLst>
              <a:ext uri="{FF2B5EF4-FFF2-40B4-BE49-F238E27FC236}">
                <a16:creationId xmlns:a16="http://schemas.microsoft.com/office/drawing/2014/main" id="{44EBC033-06F1-29BB-3A78-B354F34E6031}"/>
              </a:ext>
            </a:extLst>
          </p:cNvPr>
          <p:cNvSpPr/>
          <p:nvPr/>
        </p:nvSpPr>
        <p:spPr>
          <a:xfrm>
            <a:off x="789649" y="4045454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SLU</a:t>
            </a:r>
          </a:p>
        </p:txBody>
      </p:sp>
      <p:sp>
        <p:nvSpPr>
          <p:cNvPr id="49" name="Rektangel med rundade hörn 48">
            <a:extLst>
              <a:ext uri="{FF2B5EF4-FFF2-40B4-BE49-F238E27FC236}">
                <a16:creationId xmlns:a16="http://schemas.microsoft.com/office/drawing/2014/main" id="{248A6F71-018E-D73C-1AC0-40E31434C16F}"/>
              </a:ext>
            </a:extLst>
          </p:cNvPr>
          <p:cNvSpPr/>
          <p:nvPr/>
        </p:nvSpPr>
        <p:spPr>
          <a:xfrm>
            <a:off x="1901434" y="4045454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ktangel med rundade hörn 49">
            <a:extLst>
              <a:ext uri="{FF2B5EF4-FFF2-40B4-BE49-F238E27FC236}">
                <a16:creationId xmlns:a16="http://schemas.microsoft.com/office/drawing/2014/main" id="{17703D44-A035-9537-DD8D-2B9057D06E59}"/>
              </a:ext>
            </a:extLst>
          </p:cNvPr>
          <p:cNvSpPr/>
          <p:nvPr/>
        </p:nvSpPr>
        <p:spPr>
          <a:xfrm>
            <a:off x="789649" y="2568685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KKH</a:t>
            </a:r>
          </a:p>
        </p:txBody>
      </p:sp>
      <p:sp>
        <p:nvSpPr>
          <p:cNvPr id="51" name="Rektangel med rundade hörn 50">
            <a:extLst>
              <a:ext uri="{FF2B5EF4-FFF2-40B4-BE49-F238E27FC236}">
                <a16:creationId xmlns:a16="http://schemas.microsoft.com/office/drawing/2014/main" id="{12D72A5A-6FD6-11D1-7BD9-4D3061048505}"/>
              </a:ext>
            </a:extLst>
          </p:cNvPr>
          <p:cNvSpPr/>
          <p:nvPr/>
        </p:nvSpPr>
        <p:spPr>
          <a:xfrm>
            <a:off x="1901434" y="3307069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RKH</a:t>
            </a:r>
          </a:p>
        </p:txBody>
      </p:sp>
      <p:sp>
        <p:nvSpPr>
          <p:cNvPr id="52" name="Rektangel med rundade hörn 51">
            <a:extLst>
              <a:ext uri="{FF2B5EF4-FFF2-40B4-BE49-F238E27FC236}">
                <a16:creationId xmlns:a16="http://schemas.microsoft.com/office/drawing/2014/main" id="{D0281847-565B-A94B-E6D0-A0AE26D59886}"/>
              </a:ext>
            </a:extLst>
          </p:cNvPr>
          <p:cNvSpPr/>
          <p:nvPr/>
        </p:nvSpPr>
        <p:spPr>
          <a:xfrm>
            <a:off x="1901434" y="2568685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KF</a:t>
            </a:r>
          </a:p>
        </p:txBody>
      </p:sp>
      <p:sp>
        <p:nvSpPr>
          <p:cNvPr id="53" name="Rektangel med rundade hörn 52">
            <a:extLst>
              <a:ext uri="{FF2B5EF4-FFF2-40B4-BE49-F238E27FC236}">
                <a16:creationId xmlns:a16="http://schemas.microsoft.com/office/drawing/2014/main" id="{39D77CCD-5A9E-82D1-9477-E3A83226068D}"/>
              </a:ext>
            </a:extLst>
          </p:cNvPr>
          <p:cNvSpPr/>
          <p:nvPr/>
        </p:nvSpPr>
        <p:spPr>
          <a:xfrm>
            <a:off x="789649" y="182436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</a:t>
            </a:r>
          </a:p>
        </p:txBody>
      </p:sp>
      <p:sp>
        <p:nvSpPr>
          <p:cNvPr id="54" name="Rektangel med rundade hörn 53">
            <a:extLst>
              <a:ext uri="{FF2B5EF4-FFF2-40B4-BE49-F238E27FC236}">
                <a16:creationId xmlns:a16="http://schemas.microsoft.com/office/drawing/2014/main" id="{49DA3646-5985-F879-23E9-48CA579DC01F}"/>
              </a:ext>
            </a:extLst>
          </p:cNvPr>
          <p:cNvSpPr/>
          <p:nvPr/>
        </p:nvSpPr>
        <p:spPr>
          <a:xfrm>
            <a:off x="789649" y="3307069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</a:t>
            </a:r>
          </a:p>
        </p:txBody>
      </p:sp>
      <p:sp>
        <p:nvSpPr>
          <p:cNvPr id="55" name="Rektangel med rundade hörn 54">
            <a:extLst>
              <a:ext uri="{FF2B5EF4-FFF2-40B4-BE49-F238E27FC236}">
                <a16:creationId xmlns:a16="http://schemas.microsoft.com/office/drawing/2014/main" id="{B668B8B5-4DAD-8DF3-C8BF-2A50D3187A28}"/>
              </a:ext>
            </a:extLst>
          </p:cNvPr>
          <p:cNvSpPr/>
          <p:nvPr/>
        </p:nvSpPr>
        <p:spPr>
          <a:xfrm>
            <a:off x="1901434" y="182436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JTH</a:t>
            </a:r>
          </a:p>
        </p:txBody>
      </p:sp>
      <p:sp>
        <p:nvSpPr>
          <p:cNvPr id="56" name="Rektangel med rundade hörn 55">
            <a:extLst>
              <a:ext uri="{FF2B5EF4-FFF2-40B4-BE49-F238E27FC236}">
                <a16:creationId xmlns:a16="http://schemas.microsoft.com/office/drawing/2014/main" id="{06D67630-19DE-E7CC-03C6-A9EBAFBBF5ED}"/>
              </a:ext>
            </a:extLst>
          </p:cNvPr>
          <p:cNvSpPr/>
          <p:nvPr/>
        </p:nvSpPr>
        <p:spPr>
          <a:xfrm>
            <a:off x="9922619" y="1836251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UU</a:t>
            </a:r>
          </a:p>
        </p:txBody>
      </p:sp>
      <p:sp>
        <p:nvSpPr>
          <p:cNvPr id="57" name="Rektangel med rundade hörn 56">
            <a:extLst>
              <a:ext uri="{FF2B5EF4-FFF2-40B4-BE49-F238E27FC236}">
                <a16:creationId xmlns:a16="http://schemas.microsoft.com/office/drawing/2014/main" id="{B2C0E949-AAE0-A1C3-5124-EFAD4787E6D1}"/>
              </a:ext>
            </a:extLst>
          </p:cNvPr>
          <p:cNvSpPr/>
          <p:nvPr/>
        </p:nvSpPr>
        <p:spPr>
          <a:xfrm>
            <a:off x="9922619" y="2568135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UMU</a:t>
            </a:r>
          </a:p>
        </p:txBody>
      </p:sp>
      <p:sp>
        <p:nvSpPr>
          <p:cNvPr id="58" name="Rektangel med rundade hörn 57">
            <a:extLst>
              <a:ext uri="{FF2B5EF4-FFF2-40B4-BE49-F238E27FC236}">
                <a16:creationId xmlns:a16="http://schemas.microsoft.com/office/drawing/2014/main" id="{9C822AAF-7ACB-A680-DAD9-978AE83E5EE7}"/>
              </a:ext>
            </a:extLst>
          </p:cNvPr>
          <p:cNvSpPr/>
          <p:nvPr/>
        </p:nvSpPr>
        <p:spPr>
          <a:xfrm>
            <a:off x="11018347" y="2568135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</a:t>
            </a:r>
          </a:p>
        </p:txBody>
      </p:sp>
      <p:sp>
        <p:nvSpPr>
          <p:cNvPr id="59" name="Rektangel med rundade hörn 58">
            <a:extLst>
              <a:ext uri="{FF2B5EF4-FFF2-40B4-BE49-F238E27FC236}">
                <a16:creationId xmlns:a16="http://schemas.microsoft.com/office/drawing/2014/main" id="{A0437D2C-EF6A-803E-6E13-CE6852F4680C}"/>
              </a:ext>
            </a:extLst>
          </p:cNvPr>
          <p:cNvSpPr/>
          <p:nvPr/>
        </p:nvSpPr>
        <p:spPr>
          <a:xfrm>
            <a:off x="11018347" y="1836251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MDU</a:t>
            </a: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0B9EFFAE-A516-6C84-4E2E-D68749CC4CEB}"/>
              </a:ext>
            </a:extLst>
          </p:cNvPr>
          <p:cNvSpPr txBox="1"/>
          <p:nvPr/>
        </p:nvSpPr>
        <p:spPr>
          <a:xfrm>
            <a:off x="9986123" y="1418251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SELMA</a:t>
            </a:r>
          </a:p>
        </p:txBody>
      </p:sp>
      <p:sp>
        <p:nvSpPr>
          <p:cNvPr id="61" name="Rektangel med rundade hörn 60">
            <a:extLst>
              <a:ext uri="{FF2B5EF4-FFF2-40B4-BE49-F238E27FC236}">
                <a16:creationId xmlns:a16="http://schemas.microsoft.com/office/drawing/2014/main" id="{B6BE5A46-2F25-4729-119A-497288D4A802}"/>
              </a:ext>
            </a:extLst>
          </p:cNvPr>
          <p:cNvSpPr/>
          <p:nvPr/>
        </p:nvSpPr>
        <p:spPr>
          <a:xfrm>
            <a:off x="6049523" y="330181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EHS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Rektangel med rundade hörn 61">
            <a:extLst>
              <a:ext uri="{FF2B5EF4-FFF2-40B4-BE49-F238E27FC236}">
                <a16:creationId xmlns:a16="http://schemas.microsoft.com/office/drawing/2014/main" id="{88F157E3-9416-CCEB-1627-DD3529B02B59}"/>
              </a:ext>
            </a:extLst>
          </p:cNvPr>
          <p:cNvSpPr/>
          <p:nvPr/>
        </p:nvSpPr>
        <p:spPr>
          <a:xfrm>
            <a:off x="3810281" y="255618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</a:t>
            </a:r>
          </a:p>
        </p:txBody>
      </p:sp>
      <p:sp>
        <p:nvSpPr>
          <p:cNvPr id="63" name="Rektangel med rundade hörn 62">
            <a:extLst>
              <a:ext uri="{FF2B5EF4-FFF2-40B4-BE49-F238E27FC236}">
                <a16:creationId xmlns:a16="http://schemas.microsoft.com/office/drawing/2014/main" id="{2F5FAAD1-44B6-169F-EBD9-41EE135A8C07}"/>
              </a:ext>
            </a:extLst>
          </p:cNvPr>
          <p:cNvSpPr/>
          <p:nvPr/>
        </p:nvSpPr>
        <p:spPr>
          <a:xfrm>
            <a:off x="3810281" y="330181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HKR</a:t>
            </a:r>
          </a:p>
        </p:txBody>
      </p:sp>
      <p:sp>
        <p:nvSpPr>
          <p:cNvPr id="64" name="Rektangel med rundade hörn 63">
            <a:extLst>
              <a:ext uri="{FF2B5EF4-FFF2-40B4-BE49-F238E27FC236}">
                <a16:creationId xmlns:a16="http://schemas.microsoft.com/office/drawing/2014/main" id="{DA49DD95-C9FD-4D3D-F71E-467DBB746C93}"/>
              </a:ext>
            </a:extLst>
          </p:cNvPr>
          <p:cNvSpPr/>
          <p:nvPr/>
        </p:nvSpPr>
        <p:spPr>
          <a:xfrm>
            <a:off x="3810281" y="404545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HDA</a:t>
            </a:r>
          </a:p>
        </p:txBody>
      </p:sp>
      <p:sp>
        <p:nvSpPr>
          <p:cNvPr id="65" name="textruta 64">
            <a:extLst>
              <a:ext uri="{FF2B5EF4-FFF2-40B4-BE49-F238E27FC236}">
                <a16:creationId xmlns:a16="http://schemas.microsoft.com/office/drawing/2014/main" id="{16B9B87A-7D89-B1F0-7198-5AA00C634DA1}"/>
              </a:ext>
            </a:extLst>
          </p:cNvPr>
          <p:cNvSpPr txBox="1"/>
          <p:nvPr/>
        </p:nvSpPr>
        <p:spPr>
          <a:xfrm>
            <a:off x="3906013" y="4883971"/>
            <a:ext cx="145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Ingen lösning</a:t>
            </a:r>
          </a:p>
        </p:txBody>
      </p:sp>
      <p:sp>
        <p:nvSpPr>
          <p:cNvPr id="66" name="Rektangel med rundade hörn 65">
            <a:extLst>
              <a:ext uri="{FF2B5EF4-FFF2-40B4-BE49-F238E27FC236}">
                <a16:creationId xmlns:a16="http://schemas.microsoft.com/office/drawing/2014/main" id="{7044B15C-F0A1-F361-A7E6-2B7F5E66A5FA}"/>
              </a:ext>
            </a:extLst>
          </p:cNvPr>
          <p:cNvSpPr/>
          <p:nvPr/>
        </p:nvSpPr>
        <p:spPr>
          <a:xfrm>
            <a:off x="3796834" y="182016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KAU</a:t>
            </a:r>
          </a:p>
        </p:txBody>
      </p:sp>
      <p:sp>
        <p:nvSpPr>
          <p:cNvPr id="67" name="Rektangel med rundade hörn 66">
            <a:extLst>
              <a:ext uri="{FF2B5EF4-FFF2-40B4-BE49-F238E27FC236}">
                <a16:creationId xmlns:a16="http://schemas.microsoft.com/office/drawing/2014/main" id="{1F4FB687-0686-ABED-94D2-A872BEE956EF}"/>
              </a:ext>
            </a:extLst>
          </p:cNvPr>
          <p:cNvSpPr/>
          <p:nvPr/>
        </p:nvSpPr>
        <p:spPr>
          <a:xfrm>
            <a:off x="4918795" y="255618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Chalmers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Rektangel med rundade hörn 67">
            <a:extLst>
              <a:ext uri="{FF2B5EF4-FFF2-40B4-BE49-F238E27FC236}">
                <a16:creationId xmlns:a16="http://schemas.microsoft.com/office/drawing/2014/main" id="{543FE12E-2795-81E4-804C-1FA4C495DDA3}"/>
              </a:ext>
            </a:extLst>
          </p:cNvPr>
          <p:cNvSpPr/>
          <p:nvPr/>
        </p:nvSpPr>
        <p:spPr>
          <a:xfrm>
            <a:off x="4915094" y="182016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LTU</a:t>
            </a:r>
          </a:p>
        </p:txBody>
      </p:sp>
      <p:sp>
        <p:nvSpPr>
          <p:cNvPr id="69" name="Rektangel med rundade hörn 68">
            <a:extLst>
              <a:ext uri="{FF2B5EF4-FFF2-40B4-BE49-F238E27FC236}">
                <a16:creationId xmlns:a16="http://schemas.microsoft.com/office/drawing/2014/main" id="{8BF48EE0-29D4-EDB1-C532-57BC6B05F54A}"/>
              </a:ext>
            </a:extLst>
          </p:cNvPr>
          <p:cNvSpPr/>
          <p:nvPr/>
        </p:nvSpPr>
        <p:spPr>
          <a:xfrm>
            <a:off x="6049753" y="255618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KTH</a:t>
            </a:r>
          </a:p>
        </p:txBody>
      </p:sp>
      <p:sp>
        <p:nvSpPr>
          <p:cNvPr id="70" name="Rektangel med rundade hörn 69">
            <a:extLst>
              <a:ext uri="{FF2B5EF4-FFF2-40B4-BE49-F238E27FC236}">
                <a16:creationId xmlns:a16="http://schemas.microsoft.com/office/drawing/2014/main" id="{41D790E0-4E62-DF56-18FF-E2EE89BFC35C}"/>
              </a:ext>
            </a:extLst>
          </p:cNvPr>
          <p:cNvSpPr/>
          <p:nvPr/>
        </p:nvSpPr>
        <p:spPr>
          <a:xfrm>
            <a:off x="4918795" y="330181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Rektangel med rundade hörn 70">
            <a:extLst>
              <a:ext uri="{FF2B5EF4-FFF2-40B4-BE49-F238E27FC236}">
                <a16:creationId xmlns:a16="http://schemas.microsoft.com/office/drawing/2014/main" id="{2EE8CCE5-6D60-33E4-2197-1B1110DA52A0}"/>
              </a:ext>
            </a:extLst>
          </p:cNvPr>
          <p:cNvSpPr/>
          <p:nvPr/>
        </p:nvSpPr>
        <p:spPr>
          <a:xfrm>
            <a:off x="6051791" y="182016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LIU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3466631E-1E5C-352E-174E-69B14AFC7546}"/>
              </a:ext>
            </a:extLst>
          </p:cNvPr>
          <p:cNvSpPr txBox="1"/>
          <p:nvPr/>
        </p:nvSpPr>
        <p:spPr>
          <a:xfrm>
            <a:off x="3803143" y="1418251"/>
            <a:ext cx="157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Egna lösningar</a:t>
            </a:r>
          </a:p>
        </p:txBody>
      </p:sp>
      <p:sp>
        <p:nvSpPr>
          <p:cNvPr id="74" name="Rektangel med rundade hörn 73">
            <a:extLst>
              <a:ext uri="{FF2B5EF4-FFF2-40B4-BE49-F238E27FC236}">
                <a16:creationId xmlns:a16="http://schemas.microsoft.com/office/drawing/2014/main" id="{E58AA1BC-6785-0E4A-350D-6F968FC5BFA1}"/>
              </a:ext>
            </a:extLst>
          </p:cNvPr>
          <p:cNvSpPr/>
          <p:nvPr/>
        </p:nvSpPr>
        <p:spPr>
          <a:xfrm>
            <a:off x="4929902" y="404545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</a:t>
            </a:r>
          </a:p>
        </p:txBody>
      </p:sp>
      <p:sp>
        <p:nvSpPr>
          <p:cNvPr id="75" name="Rektangel med rundade hörn 74">
            <a:extLst>
              <a:ext uri="{FF2B5EF4-FFF2-40B4-BE49-F238E27FC236}">
                <a16:creationId xmlns:a16="http://schemas.microsoft.com/office/drawing/2014/main" id="{20D25EF0-770A-4428-094A-47BA336C4BC8}"/>
              </a:ext>
            </a:extLst>
          </p:cNvPr>
          <p:cNvSpPr/>
          <p:nvPr/>
        </p:nvSpPr>
        <p:spPr>
          <a:xfrm>
            <a:off x="6043239" y="404545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MIUN</a:t>
            </a:r>
          </a:p>
        </p:txBody>
      </p:sp>
      <p:sp>
        <p:nvSpPr>
          <p:cNvPr id="76" name="Rektangel med rundade hörn 75">
            <a:extLst>
              <a:ext uri="{FF2B5EF4-FFF2-40B4-BE49-F238E27FC236}">
                <a16:creationId xmlns:a16="http://schemas.microsoft.com/office/drawing/2014/main" id="{4E0ADD33-9175-11AC-3444-A284C079FF9D}"/>
              </a:ext>
            </a:extLst>
          </p:cNvPr>
          <p:cNvSpPr/>
          <p:nvPr/>
        </p:nvSpPr>
        <p:spPr>
          <a:xfrm>
            <a:off x="4903664" y="6009073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ALT</a:t>
            </a:r>
          </a:p>
        </p:txBody>
      </p:sp>
      <p:sp>
        <p:nvSpPr>
          <p:cNvPr id="77" name="Rektangel med rundade hörn 76">
            <a:extLst>
              <a:ext uri="{FF2B5EF4-FFF2-40B4-BE49-F238E27FC236}">
                <a16:creationId xmlns:a16="http://schemas.microsoft.com/office/drawing/2014/main" id="{899C2C14-42F9-0F4C-C293-71373814D7BA}"/>
              </a:ext>
            </a:extLst>
          </p:cNvPr>
          <p:cNvSpPr/>
          <p:nvPr/>
        </p:nvSpPr>
        <p:spPr>
          <a:xfrm>
            <a:off x="3810281" y="5269028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SKH</a:t>
            </a:r>
          </a:p>
        </p:txBody>
      </p:sp>
      <p:sp>
        <p:nvSpPr>
          <p:cNvPr id="78" name="Rektangel med rundade hörn 77">
            <a:extLst>
              <a:ext uri="{FF2B5EF4-FFF2-40B4-BE49-F238E27FC236}">
                <a16:creationId xmlns:a16="http://schemas.microsoft.com/office/drawing/2014/main" id="{5E99EF36-0587-28C9-19D0-4EC79BFD5E63}"/>
              </a:ext>
            </a:extLst>
          </p:cNvPr>
          <p:cNvSpPr/>
          <p:nvPr/>
        </p:nvSpPr>
        <p:spPr>
          <a:xfrm>
            <a:off x="4903664" y="5269028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SHH</a:t>
            </a:r>
          </a:p>
        </p:txBody>
      </p:sp>
      <p:sp>
        <p:nvSpPr>
          <p:cNvPr id="79" name="Rektangel med rundade hörn 78">
            <a:extLst>
              <a:ext uri="{FF2B5EF4-FFF2-40B4-BE49-F238E27FC236}">
                <a16:creationId xmlns:a16="http://schemas.microsoft.com/office/drawing/2014/main" id="{8551F3CE-9600-BB76-0EC8-1756E5B9FBA5}"/>
              </a:ext>
            </a:extLst>
          </p:cNvPr>
          <p:cNvSpPr/>
          <p:nvPr/>
        </p:nvSpPr>
        <p:spPr>
          <a:xfrm>
            <a:off x="3810281" y="6009073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MCH</a:t>
            </a:r>
          </a:p>
        </p:txBody>
      </p:sp>
      <p:sp>
        <p:nvSpPr>
          <p:cNvPr id="80" name="Rektangel med rundade hörn 79">
            <a:extLst>
              <a:ext uri="{FF2B5EF4-FFF2-40B4-BE49-F238E27FC236}">
                <a16:creationId xmlns:a16="http://schemas.microsoft.com/office/drawing/2014/main" id="{EDFD6DFF-2EA2-5933-D926-AE5CF49FBA29}"/>
              </a:ext>
            </a:extLst>
          </p:cNvPr>
          <p:cNvSpPr/>
          <p:nvPr/>
        </p:nvSpPr>
        <p:spPr>
          <a:xfrm>
            <a:off x="6004033" y="5269028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KMH</a:t>
            </a:r>
          </a:p>
        </p:txBody>
      </p:sp>
      <p:sp>
        <p:nvSpPr>
          <p:cNvPr id="81" name="Rektangel med rundade hörn 80">
            <a:extLst>
              <a:ext uri="{FF2B5EF4-FFF2-40B4-BE49-F238E27FC236}">
                <a16:creationId xmlns:a16="http://schemas.microsoft.com/office/drawing/2014/main" id="{48CD57DC-0BAD-F845-02F6-65B6B2F284C6}"/>
              </a:ext>
            </a:extLst>
          </p:cNvPr>
          <p:cNvSpPr/>
          <p:nvPr/>
        </p:nvSpPr>
        <p:spPr>
          <a:xfrm>
            <a:off x="9717562" y="4250516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</a:t>
            </a:r>
          </a:p>
        </p:txBody>
      </p:sp>
      <p:sp>
        <p:nvSpPr>
          <p:cNvPr id="82" name="Rektangel med rundade hörn 81">
            <a:extLst>
              <a:ext uri="{FF2B5EF4-FFF2-40B4-BE49-F238E27FC236}">
                <a16:creationId xmlns:a16="http://schemas.microsoft.com/office/drawing/2014/main" id="{13104182-9A86-13DF-AF0E-E04F6D142475}"/>
              </a:ext>
            </a:extLst>
          </p:cNvPr>
          <p:cNvSpPr/>
          <p:nvPr/>
        </p:nvSpPr>
        <p:spPr>
          <a:xfrm>
            <a:off x="8636808" y="3535812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LNU</a:t>
            </a:r>
          </a:p>
        </p:txBody>
      </p:sp>
      <p:sp>
        <p:nvSpPr>
          <p:cNvPr id="83" name="Rektangel med rundade hörn 82">
            <a:extLst>
              <a:ext uri="{FF2B5EF4-FFF2-40B4-BE49-F238E27FC236}">
                <a16:creationId xmlns:a16="http://schemas.microsoft.com/office/drawing/2014/main" id="{FBCA57F5-CE28-CC30-1F66-1ED8B4480913}"/>
              </a:ext>
            </a:extLst>
          </p:cNvPr>
          <p:cNvSpPr/>
          <p:nvPr/>
        </p:nvSpPr>
        <p:spPr>
          <a:xfrm>
            <a:off x="7554279" y="3560094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MAU</a:t>
            </a:r>
          </a:p>
        </p:txBody>
      </p:sp>
      <p:sp>
        <p:nvSpPr>
          <p:cNvPr id="84" name="Rektangel med rundade hörn 83">
            <a:extLst>
              <a:ext uri="{FF2B5EF4-FFF2-40B4-BE49-F238E27FC236}">
                <a16:creationId xmlns:a16="http://schemas.microsoft.com/office/drawing/2014/main" id="{7498FCF6-5B9D-5DBD-8842-D4BD4F233737}"/>
              </a:ext>
            </a:extLst>
          </p:cNvPr>
          <p:cNvSpPr/>
          <p:nvPr/>
        </p:nvSpPr>
        <p:spPr>
          <a:xfrm>
            <a:off x="8626334" y="4267696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BTH</a:t>
            </a:r>
          </a:p>
        </p:txBody>
      </p:sp>
      <p:sp>
        <p:nvSpPr>
          <p:cNvPr id="85" name="Rektangel med rundade hörn 84">
            <a:extLst>
              <a:ext uri="{FF2B5EF4-FFF2-40B4-BE49-F238E27FC236}">
                <a16:creationId xmlns:a16="http://schemas.microsoft.com/office/drawing/2014/main" id="{4851CBD2-96C3-1E95-D458-FFD47A87607D}"/>
              </a:ext>
            </a:extLst>
          </p:cNvPr>
          <p:cNvSpPr/>
          <p:nvPr/>
        </p:nvSpPr>
        <p:spPr>
          <a:xfrm>
            <a:off x="7562660" y="5708704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GIH</a:t>
            </a:r>
          </a:p>
        </p:txBody>
      </p:sp>
      <p:sp>
        <p:nvSpPr>
          <p:cNvPr id="86" name="Rektangel med rundade hörn 85">
            <a:extLst>
              <a:ext uri="{FF2B5EF4-FFF2-40B4-BE49-F238E27FC236}">
                <a16:creationId xmlns:a16="http://schemas.microsoft.com/office/drawing/2014/main" id="{CAD383A6-156A-A4B3-96FB-E1BAE7632442}"/>
              </a:ext>
            </a:extLst>
          </p:cNvPr>
          <p:cNvSpPr/>
          <p:nvPr/>
        </p:nvSpPr>
        <p:spPr>
          <a:xfrm>
            <a:off x="8595770" y="5697104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HJ</a:t>
            </a:r>
          </a:p>
        </p:txBody>
      </p:sp>
      <p:sp>
        <p:nvSpPr>
          <p:cNvPr id="87" name="Rektangel med rundade hörn 86">
            <a:extLst>
              <a:ext uri="{FF2B5EF4-FFF2-40B4-BE49-F238E27FC236}">
                <a16:creationId xmlns:a16="http://schemas.microsoft.com/office/drawing/2014/main" id="{4EE674F0-3941-4574-C091-983DC92B0A99}"/>
              </a:ext>
            </a:extLst>
          </p:cNvPr>
          <p:cNvSpPr/>
          <p:nvPr/>
        </p:nvSpPr>
        <p:spPr>
          <a:xfrm>
            <a:off x="7543091" y="4269023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HH</a:t>
            </a:r>
          </a:p>
        </p:txBody>
      </p:sp>
      <p:sp>
        <p:nvSpPr>
          <p:cNvPr id="88" name="Rektangel med rundade hörn 87">
            <a:extLst>
              <a:ext uri="{FF2B5EF4-FFF2-40B4-BE49-F238E27FC236}">
                <a16:creationId xmlns:a16="http://schemas.microsoft.com/office/drawing/2014/main" id="{D8176BF0-7836-EFB3-84D6-D7E730AFE676}"/>
              </a:ext>
            </a:extLst>
          </p:cNvPr>
          <p:cNvSpPr/>
          <p:nvPr/>
        </p:nvSpPr>
        <p:spPr>
          <a:xfrm>
            <a:off x="7538997" y="5006442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HV</a:t>
            </a:r>
          </a:p>
        </p:txBody>
      </p:sp>
      <p:sp>
        <p:nvSpPr>
          <p:cNvPr id="89" name="Rektangel med rundade hörn 88">
            <a:extLst>
              <a:ext uri="{FF2B5EF4-FFF2-40B4-BE49-F238E27FC236}">
                <a16:creationId xmlns:a16="http://schemas.microsoft.com/office/drawing/2014/main" id="{4D6E5130-4EEA-6538-CBC4-C0A675CAC452}"/>
              </a:ext>
            </a:extLst>
          </p:cNvPr>
          <p:cNvSpPr/>
          <p:nvPr/>
        </p:nvSpPr>
        <p:spPr>
          <a:xfrm>
            <a:off x="9633396" y="4957120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ORU</a:t>
            </a:r>
          </a:p>
        </p:txBody>
      </p:sp>
      <p:sp>
        <p:nvSpPr>
          <p:cNvPr id="90" name="Rektangel med rundade hörn 89">
            <a:extLst>
              <a:ext uri="{FF2B5EF4-FFF2-40B4-BE49-F238E27FC236}">
                <a16:creationId xmlns:a16="http://schemas.microsoft.com/office/drawing/2014/main" id="{CB80179C-D059-A0BF-78DB-E54FA2365B6F}"/>
              </a:ext>
            </a:extLst>
          </p:cNvPr>
          <p:cNvSpPr/>
          <p:nvPr/>
        </p:nvSpPr>
        <p:spPr>
          <a:xfrm>
            <a:off x="8611052" y="4982400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HB</a:t>
            </a:r>
          </a:p>
        </p:txBody>
      </p:sp>
      <p:sp>
        <p:nvSpPr>
          <p:cNvPr id="91" name="textruta 90">
            <a:extLst>
              <a:ext uri="{FF2B5EF4-FFF2-40B4-BE49-F238E27FC236}">
                <a16:creationId xmlns:a16="http://schemas.microsoft.com/office/drawing/2014/main" id="{2995F713-C45A-A516-9EBC-0C090220DBE4}"/>
              </a:ext>
            </a:extLst>
          </p:cNvPr>
          <p:cNvSpPr txBox="1"/>
          <p:nvPr/>
        </p:nvSpPr>
        <p:spPr>
          <a:xfrm>
            <a:off x="8004374" y="3154880"/>
            <a:ext cx="1168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KURSINFO</a:t>
            </a:r>
          </a:p>
        </p:txBody>
      </p:sp>
      <p:sp>
        <p:nvSpPr>
          <p:cNvPr id="92" name="Rektangel med rundade hörn 91">
            <a:extLst>
              <a:ext uri="{FF2B5EF4-FFF2-40B4-BE49-F238E27FC236}">
                <a16:creationId xmlns:a16="http://schemas.microsoft.com/office/drawing/2014/main" id="{B8192D28-46A9-049F-85D6-C4F90265A490}"/>
              </a:ext>
            </a:extLst>
          </p:cNvPr>
          <p:cNvSpPr/>
          <p:nvPr/>
        </p:nvSpPr>
        <p:spPr>
          <a:xfrm>
            <a:off x="9717562" y="3535812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FHS</a:t>
            </a:r>
          </a:p>
        </p:txBody>
      </p:sp>
    </p:spTree>
    <p:extLst>
      <p:ext uri="{BB962C8B-B14F-4D97-AF65-F5344CB8AC3E}">
        <p14:creationId xmlns:p14="http://schemas.microsoft.com/office/powerpoint/2010/main" val="2682867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C5D448BE-3DAC-02C5-D270-22D365DD3BBE}"/>
              </a:ext>
            </a:extLst>
          </p:cNvPr>
          <p:cNvSpPr txBox="1">
            <a:spLocks/>
          </p:cNvSpPr>
          <p:nvPr/>
        </p:nvSpPr>
        <p:spPr>
          <a:xfrm>
            <a:off x="451104" y="252584"/>
            <a:ext cx="13094208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December 2024  - 20 lärosäten använder </a:t>
            </a:r>
            <a:r>
              <a:rPr kumimoji="0" lang="sv-S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Ladok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(preliminärt)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ktangel med rundade hörn 4">
            <a:extLst>
              <a:ext uri="{FF2B5EF4-FFF2-40B4-BE49-F238E27FC236}">
                <a16:creationId xmlns:a16="http://schemas.microsoft.com/office/drawing/2014/main" id="{3107EF0E-34A6-4B0E-58B2-6E0401915E30}"/>
              </a:ext>
            </a:extLst>
          </p:cNvPr>
          <p:cNvSpPr/>
          <p:nvPr/>
        </p:nvSpPr>
        <p:spPr>
          <a:xfrm>
            <a:off x="2974982" y="483777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SLU</a:t>
            </a:r>
          </a:p>
        </p:txBody>
      </p:sp>
      <p:sp>
        <p:nvSpPr>
          <p:cNvPr id="6" name="Rektangel med rundade hörn 5">
            <a:extLst>
              <a:ext uri="{FF2B5EF4-FFF2-40B4-BE49-F238E27FC236}">
                <a16:creationId xmlns:a16="http://schemas.microsoft.com/office/drawing/2014/main" id="{B81413B7-EB3B-8CDD-C21C-0D7B830A4F0B}"/>
              </a:ext>
            </a:extLst>
          </p:cNvPr>
          <p:cNvSpPr/>
          <p:nvPr/>
        </p:nvSpPr>
        <p:spPr>
          <a:xfrm>
            <a:off x="4089397" y="483777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</a:t>
            </a:r>
          </a:p>
        </p:txBody>
      </p:sp>
      <p:sp>
        <p:nvSpPr>
          <p:cNvPr id="8" name="Rektangel med rundade hörn 7">
            <a:extLst>
              <a:ext uri="{FF2B5EF4-FFF2-40B4-BE49-F238E27FC236}">
                <a16:creationId xmlns:a16="http://schemas.microsoft.com/office/drawing/2014/main" id="{A2583424-E2BB-EEF8-3A4C-D6845D24B3FB}"/>
              </a:ext>
            </a:extLst>
          </p:cNvPr>
          <p:cNvSpPr/>
          <p:nvPr/>
        </p:nvSpPr>
        <p:spPr>
          <a:xfrm>
            <a:off x="2974982" y="1820169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</a:t>
            </a:r>
          </a:p>
        </p:txBody>
      </p:sp>
      <p:sp>
        <p:nvSpPr>
          <p:cNvPr id="16" name="Rektangel med rundade hörn 15">
            <a:extLst>
              <a:ext uri="{FF2B5EF4-FFF2-40B4-BE49-F238E27FC236}">
                <a16:creationId xmlns:a16="http://schemas.microsoft.com/office/drawing/2014/main" id="{7579C296-E5A4-642C-4F19-FEF47E924E6A}"/>
              </a:ext>
            </a:extLst>
          </p:cNvPr>
          <p:cNvSpPr/>
          <p:nvPr/>
        </p:nvSpPr>
        <p:spPr>
          <a:xfrm>
            <a:off x="9311525" y="4757655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</a:t>
            </a:r>
          </a:p>
        </p:txBody>
      </p:sp>
      <p:sp>
        <p:nvSpPr>
          <p:cNvPr id="17" name="Rektangel med rundade hörn 16">
            <a:extLst>
              <a:ext uri="{FF2B5EF4-FFF2-40B4-BE49-F238E27FC236}">
                <a16:creationId xmlns:a16="http://schemas.microsoft.com/office/drawing/2014/main" id="{E3F5C632-350D-C226-B48F-08C025FCFF2E}"/>
              </a:ext>
            </a:extLst>
          </p:cNvPr>
          <p:cNvSpPr/>
          <p:nvPr/>
        </p:nvSpPr>
        <p:spPr>
          <a:xfrm>
            <a:off x="2974982" y="332834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LNU</a:t>
            </a:r>
          </a:p>
        </p:txBody>
      </p:sp>
      <p:sp>
        <p:nvSpPr>
          <p:cNvPr id="18" name="Rektangel med rundade hörn 17">
            <a:extLst>
              <a:ext uri="{FF2B5EF4-FFF2-40B4-BE49-F238E27FC236}">
                <a16:creationId xmlns:a16="http://schemas.microsoft.com/office/drawing/2014/main" id="{130EF223-9E7C-4C8B-00B7-1DBF88EB685B}"/>
              </a:ext>
            </a:extLst>
          </p:cNvPr>
          <p:cNvSpPr/>
          <p:nvPr/>
        </p:nvSpPr>
        <p:spPr>
          <a:xfrm>
            <a:off x="4089397" y="332834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MAU</a:t>
            </a:r>
          </a:p>
        </p:txBody>
      </p:sp>
      <p:sp>
        <p:nvSpPr>
          <p:cNvPr id="19" name="Rektangel med rundade hörn 18">
            <a:extLst>
              <a:ext uri="{FF2B5EF4-FFF2-40B4-BE49-F238E27FC236}">
                <a16:creationId xmlns:a16="http://schemas.microsoft.com/office/drawing/2014/main" id="{0C5CE5A1-78F4-E275-C6EF-4A422E984657}"/>
              </a:ext>
            </a:extLst>
          </p:cNvPr>
          <p:cNvSpPr/>
          <p:nvPr/>
        </p:nvSpPr>
        <p:spPr>
          <a:xfrm>
            <a:off x="1866351" y="1820169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BTH</a:t>
            </a:r>
          </a:p>
        </p:txBody>
      </p:sp>
      <p:sp>
        <p:nvSpPr>
          <p:cNvPr id="20" name="Rektangel med rundade hörn 19">
            <a:extLst>
              <a:ext uri="{FF2B5EF4-FFF2-40B4-BE49-F238E27FC236}">
                <a16:creationId xmlns:a16="http://schemas.microsoft.com/office/drawing/2014/main" id="{A06C1186-A113-251C-2188-BACF240E16C4}"/>
              </a:ext>
            </a:extLst>
          </p:cNvPr>
          <p:cNvSpPr/>
          <p:nvPr/>
        </p:nvSpPr>
        <p:spPr>
          <a:xfrm>
            <a:off x="9316605" y="4042951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GIH</a:t>
            </a:r>
          </a:p>
        </p:txBody>
      </p:sp>
      <p:sp>
        <p:nvSpPr>
          <p:cNvPr id="21" name="Rektangel med rundade hörn 20">
            <a:extLst>
              <a:ext uri="{FF2B5EF4-FFF2-40B4-BE49-F238E27FC236}">
                <a16:creationId xmlns:a16="http://schemas.microsoft.com/office/drawing/2014/main" id="{BC55799E-A750-CFDC-FE28-D14EE1D67CA1}"/>
              </a:ext>
            </a:extLst>
          </p:cNvPr>
          <p:cNvSpPr/>
          <p:nvPr/>
        </p:nvSpPr>
        <p:spPr>
          <a:xfrm>
            <a:off x="1866351" y="2577418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HJ</a:t>
            </a:r>
          </a:p>
        </p:txBody>
      </p:sp>
      <p:sp>
        <p:nvSpPr>
          <p:cNvPr id="22" name="Rektangel med rundade hörn 21">
            <a:extLst>
              <a:ext uri="{FF2B5EF4-FFF2-40B4-BE49-F238E27FC236}">
                <a16:creationId xmlns:a16="http://schemas.microsoft.com/office/drawing/2014/main" id="{08091DE9-DBC5-D0FE-83A3-9C3BB2973C73}"/>
              </a:ext>
            </a:extLst>
          </p:cNvPr>
          <p:cNvSpPr/>
          <p:nvPr/>
        </p:nvSpPr>
        <p:spPr>
          <a:xfrm>
            <a:off x="4089397" y="1820169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HH</a:t>
            </a:r>
          </a:p>
        </p:txBody>
      </p:sp>
      <p:sp>
        <p:nvSpPr>
          <p:cNvPr id="23" name="Rektangel med rundade hörn 22">
            <a:extLst>
              <a:ext uri="{FF2B5EF4-FFF2-40B4-BE49-F238E27FC236}">
                <a16:creationId xmlns:a16="http://schemas.microsoft.com/office/drawing/2014/main" id="{EEC2DDF8-93E2-7EEF-BA55-061F22C5D4D7}"/>
              </a:ext>
            </a:extLst>
          </p:cNvPr>
          <p:cNvSpPr/>
          <p:nvPr/>
        </p:nvSpPr>
        <p:spPr>
          <a:xfrm>
            <a:off x="2974982" y="2577418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HV</a:t>
            </a:r>
          </a:p>
        </p:txBody>
      </p:sp>
      <p:sp>
        <p:nvSpPr>
          <p:cNvPr id="24" name="Rektangel med rundade hörn 23">
            <a:extLst>
              <a:ext uri="{FF2B5EF4-FFF2-40B4-BE49-F238E27FC236}">
                <a16:creationId xmlns:a16="http://schemas.microsoft.com/office/drawing/2014/main" id="{63EAF54F-DF54-DF33-8274-FC8EA650B46B}"/>
              </a:ext>
            </a:extLst>
          </p:cNvPr>
          <p:cNvSpPr/>
          <p:nvPr/>
        </p:nvSpPr>
        <p:spPr>
          <a:xfrm>
            <a:off x="9316605" y="5472359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ORU</a:t>
            </a:r>
          </a:p>
        </p:txBody>
      </p:sp>
      <p:sp>
        <p:nvSpPr>
          <p:cNvPr id="25" name="Rektangel med rundade hörn 24">
            <a:extLst>
              <a:ext uri="{FF2B5EF4-FFF2-40B4-BE49-F238E27FC236}">
                <a16:creationId xmlns:a16="http://schemas.microsoft.com/office/drawing/2014/main" id="{52C95756-8359-277A-94F7-A03A48733E38}"/>
              </a:ext>
            </a:extLst>
          </p:cNvPr>
          <p:cNvSpPr/>
          <p:nvPr/>
        </p:nvSpPr>
        <p:spPr>
          <a:xfrm>
            <a:off x="10379282" y="4757655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HB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052E01B6-6224-267F-98AB-A7A94780B2A1}"/>
              </a:ext>
            </a:extLst>
          </p:cNvPr>
          <p:cNvSpPr txBox="1"/>
          <p:nvPr/>
        </p:nvSpPr>
        <p:spPr>
          <a:xfrm>
            <a:off x="9298580" y="3658658"/>
            <a:ext cx="1168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KURSINFO</a:t>
            </a:r>
          </a:p>
        </p:txBody>
      </p:sp>
      <p:sp>
        <p:nvSpPr>
          <p:cNvPr id="29" name="Rektangel med rundade hörn 28">
            <a:extLst>
              <a:ext uri="{FF2B5EF4-FFF2-40B4-BE49-F238E27FC236}">
                <a16:creationId xmlns:a16="http://schemas.microsoft.com/office/drawing/2014/main" id="{185296C1-50D3-3B63-3A90-D5A048EBF8B6}"/>
              </a:ext>
            </a:extLst>
          </p:cNvPr>
          <p:cNvSpPr/>
          <p:nvPr/>
        </p:nvSpPr>
        <p:spPr>
          <a:xfrm>
            <a:off x="1866351" y="332834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KKH</a:t>
            </a:r>
          </a:p>
        </p:txBody>
      </p:sp>
      <p:sp>
        <p:nvSpPr>
          <p:cNvPr id="30" name="Rektangel med rundade hörn 29">
            <a:extLst>
              <a:ext uri="{FF2B5EF4-FFF2-40B4-BE49-F238E27FC236}">
                <a16:creationId xmlns:a16="http://schemas.microsoft.com/office/drawing/2014/main" id="{15DCBC3C-9CAA-9B3D-D90E-25A80A185765}"/>
              </a:ext>
            </a:extLst>
          </p:cNvPr>
          <p:cNvSpPr/>
          <p:nvPr/>
        </p:nvSpPr>
        <p:spPr>
          <a:xfrm>
            <a:off x="10384362" y="4042951"/>
            <a:ext cx="1072055" cy="7147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FHS</a:t>
            </a:r>
          </a:p>
        </p:txBody>
      </p:sp>
      <p:sp>
        <p:nvSpPr>
          <p:cNvPr id="31" name="Rektangel med rundade hörn 30">
            <a:extLst>
              <a:ext uri="{FF2B5EF4-FFF2-40B4-BE49-F238E27FC236}">
                <a16:creationId xmlns:a16="http://schemas.microsoft.com/office/drawing/2014/main" id="{F7758719-60E3-22A3-5009-3648EBABCAB4}"/>
              </a:ext>
            </a:extLst>
          </p:cNvPr>
          <p:cNvSpPr/>
          <p:nvPr/>
        </p:nvSpPr>
        <p:spPr>
          <a:xfrm>
            <a:off x="1866351" y="483777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SKH</a:t>
            </a:r>
          </a:p>
        </p:txBody>
      </p:sp>
      <p:sp>
        <p:nvSpPr>
          <p:cNvPr id="32" name="Rektangel med rundade hörn 31">
            <a:extLst>
              <a:ext uri="{FF2B5EF4-FFF2-40B4-BE49-F238E27FC236}">
                <a16:creationId xmlns:a16="http://schemas.microsoft.com/office/drawing/2014/main" id="{ADC8424F-8A5C-E927-0BAC-C1F0DE7D44BF}"/>
              </a:ext>
            </a:extLst>
          </p:cNvPr>
          <p:cNvSpPr/>
          <p:nvPr/>
        </p:nvSpPr>
        <p:spPr>
          <a:xfrm>
            <a:off x="755778" y="4837772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SHH</a:t>
            </a:r>
          </a:p>
        </p:txBody>
      </p:sp>
      <p:sp>
        <p:nvSpPr>
          <p:cNvPr id="33" name="Rektangel med rundade hörn 32">
            <a:extLst>
              <a:ext uri="{FF2B5EF4-FFF2-40B4-BE49-F238E27FC236}">
                <a16:creationId xmlns:a16="http://schemas.microsoft.com/office/drawing/2014/main" id="{9106B6B6-B41A-823D-9365-6259AFA3407A}"/>
              </a:ext>
            </a:extLst>
          </p:cNvPr>
          <p:cNvSpPr/>
          <p:nvPr/>
        </p:nvSpPr>
        <p:spPr>
          <a:xfrm>
            <a:off x="4089397" y="407449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RKH</a:t>
            </a:r>
          </a:p>
        </p:txBody>
      </p:sp>
      <p:sp>
        <p:nvSpPr>
          <p:cNvPr id="34" name="Rektangel med rundade hörn 33">
            <a:extLst>
              <a:ext uri="{FF2B5EF4-FFF2-40B4-BE49-F238E27FC236}">
                <a16:creationId xmlns:a16="http://schemas.microsoft.com/office/drawing/2014/main" id="{1850BB4B-2A63-8BC8-26E8-D8C6D4570081}"/>
              </a:ext>
            </a:extLst>
          </p:cNvPr>
          <p:cNvSpPr/>
          <p:nvPr/>
        </p:nvSpPr>
        <p:spPr>
          <a:xfrm>
            <a:off x="755778" y="332834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KF</a:t>
            </a:r>
          </a:p>
        </p:txBody>
      </p:sp>
      <p:sp>
        <p:nvSpPr>
          <p:cNvPr id="35" name="Rektangel med rundade hörn 34">
            <a:extLst>
              <a:ext uri="{FF2B5EF4-FFF2-40B4-BE49-F238E27FC236}">
                <a16:creationId xmlns:a16="http://schemas.microsoft.com/office/drawing/2014/main" id="{4232CF07-706A-2955-FA3C-6417356A8B46}"/>
              </a:ext>
            </a:extLst>
          </p:cNvPr>
          <p:cNvSpPr/>
          <p:nvPr/>
        </p:nvSpPr>
        <p:spPr>
          <a:xfrm>
            <a:off x="755778" y="407449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MCH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2E0775DE-5DB9-6154-04C9-441729ADDBE3}"/>
              </a:ext>
            </a:extLst>
          </p:cNvPr>
          <p:cNvSpPr txBox="1"/>
          <p:nvPr/>
        </p:nvSpPr>
        <p:spPr>
          <a:xfrm>
            <a:off x="5884165" y="4883971"/>
            <a:ext cx="145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Ingen lösning</a:t>
            </a:r>
          </a:p>
        </p:txBody>
      </p:sp>
      <p:sp>
        <p:nvSpPr>
          <p:cNvPr id="42" name="Rektangel med rundade hörn 41">
            <a:extLst>
              <a:ext uri="{FF2B5EF4-FFF2-40B4-BE49-F238E27FC236}">
                <a16:creationId xmlns:a16="http://schemas.microsoft.com/office/drawing/2014/main" id="{202C6FFC-4AF0-EE79-FEED-708F4D752F3B}"/>
              </a:ext>
            </a:extLst>
          </p:cNvPr>
          <p:cNvSpPr/>
          <p:nvPr/>
        </p:nvSpPr>
        <p:spPr>
          <a:xfrm>
            <a:off x="755778" y="2577418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</a:t>
            </a:r>
          </a:p>
        </p:txBody>
      </p:sp>
      <p:sp>
        <p:nvSpPr>
          <p:cNvPr id="44" name="Rektangel med rundade hörn 43">
            <a:extLst>
              <a:ext uri="{FF2B5EF4-FFF2-40B4-BE49-F238E27FC236}">
                <a16:creationId xmlns:a16="http://schemas.microsoft.com/office/drawing/2014/main" id="{5026CDED-7062-B234-F4AE-E201A291CC54}"/>
              </a:ext>
            </a:extLst>
          </p:cNvPr>
          <p:cNvSpPr/>
          <p:nvPr/>
        </p:nvSpPr>
        <p:spPr>
          <a:xfrm>
            <a:off x="1866351" y="407449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MIUN</a:t>
            </a:r>
          </a:p>
        </p:txBody>
      </p:sp>
      <p:sp>
        <p:nvSpPr>
          <p:cNvPr id="2" name="Rektangel med rundade hörn 1">
            <a:extLst>
              <a:ext uri="{FF2B5EF4-FFF2-40B4-BE49-F238E27FC236}">
                <a16:creationId xmlns:a16="http://schemas.microsoft.com/office/drawing/2014/main" id="{E63CE9D2-D781-8DBA-AEDC-E91339595161}"/>
              </a:ext>
            </a:extLst>
          </p:cNvPr>
          <p:cNvSpPr/>
          <p:nvPr/>
        </p:nvSpPr>
        <p:spPr>
          <a:xfrm>
            <a:off x="2974982" y="4074496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</a:t>
            </a:r>
          </a:p>
        </p:txBody>
      </p:sp>
      <p:sp>
        <p:nvSpPr>
          <p:cNvPr id="3" name="Rektangel med rundade hörn 2">
            <a:extLst>
              <a:ext uri="{FF2B5EF4-FFF2-40B4-BE49-F238E27FC236}">
                <a16:creationId xmlns:a16="http://schemas.microsoft.com/office/drawing/2014/main" id="{D8F5E4B2-54EF-BC1D-0985-C43878DEBD02}"/>
              </a:ext>
            </a:extLst>
          </p:cNvPr>
          <p:cNvSpPr/>
          <p:nvPr/>
        </p:nvSpPr>
        <p:spPr>
          <a:xfrm>
            <a:off x="4089397" y="2577418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JTH</a:t>
            </a:r>
          </a:p>
        </p:txBody>
      </p:sp>
      <p:sp>
        <p:nvSpPr>
          <p:cNvPr id="28" name="Rektangel med rundade hörn 27">
            <a:extLst>
              <a:ext uri="{FF2B5EF4-FFF2-40B4-BE49-F238E27FC236}">
                <a16:creationId xmlns:a16="http://schemas.microsoft.com/office/drawing/2014/main" id="{64A1B38F-9D9E-D3FF-0B2A-64E6779413FE}"/>
              </a:ext>
            </a:extLst>
          </p:cNvPr>
          <p:cNvSpPr/>
          <p:nvPr/>
        </p:nvSpPr>
        <p:spPr>
          <a:xfrm>
            <a:off x="5834153" y="5304293"/>
            <a:ext cx="1072055" cy="71470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KMH</a:t>
            </a:r>
          </a:p>
        </p:txBody>
      </p:sp>
      <p:sp>
        <p:nvSpPr>
          <p:cNvPr id="46" name="Rektangel med rundade hörn 45">
            <a:extLst>
              <a:ext uri="{FF2B5EF4-FFF2-40B4-BE49-F238E27FC236}">
                <a16:creationId xmlns:a16="http://schemas.microsoft.com/office/drawing/2014/main" id="{F286AC26-DFE4-6C9B-83D3-436671A0F888}"/>
              </a:ext>
            </a:extLst>
          </p:cNvPr>
          <p:cNvSpPr/>
          <p:nvPr/>
        </p:nvSpPr>
        <p:spPr>
          <a:xfrm>
            <a:off x="755778" y="1820169"/>
            <a:ext cx="1072055" cy="71470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ALT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2B9E9ECE-22E5-5963-2E51-3EC210BF3B74}"/>
              </a:ext>
            </a:extLst>
          </p:cNvPr>
          <p:cNvSpPr txBox="1"/>
          <p:nvPr/>
        </p:nvSpPr>
        <p:spPr>
          <a:xfrm>
            <a:off x="772468" y="1418251"/>
            <a:ext cx="1578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Ladoks</a:t>
            </a: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lösning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14AEF931-53E7-FB19-ED04-477BA4D14155}"/>
              </a:ext>
            </a:extLst>
          </p:cNvPr>
          <p:cNvSpPr txBox="1"/>
          <p:nvPr/>
        </p:nvSpPr>
        <p:spPr>
          <a:xfrm>
            <a:off x="9986123" y="1418251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SELMA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7E94C85F-3D1F-5853-A7E0-8CCA5F14E75F}"/>
              </a:ext>
            </a:extLst>
          </p:cNvPr>
          <p:cNvSpPr txBox="1"/>
          <p:nvPr/>
        </p:nvSpPr>
        <p:spPr>
          <a:xfrm>
            <a:off x="5871973" y="1418251"/>
            <a:ext cx="157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Egna lösningar</a:t>
            </a:r>
          </a:p>
        </p:txBody>
      </p:sp>
      <p:sp>
        <p:nvSpPr>
          <p:cNvPr id="51" name="Rektangel med rundade hörn 50">
            <a:extLst>
              <a:ext uri="{FF2B5EF4-FFF2-40B4-BE49-F238E27FC236}">
                <a16:creationId xmlns:a16="http://schemas.microsoft.com/office/drawing/2014/main" id="{FDE8CB44-2365-0E32-6C2D-0ACDA7BC024F}"/>
              </a:ext>
            </a:extLst>
          </p:cNvPr>
          <p:cNvSpPr/>
          <p:nvPr/>
        </p:nvSpPr>
        <p:spPr>
          <a:xfrm>
            <a:off x="9931013" y="1822625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UU</a:t>
            </a:r>
          </a:p>
        </p:txBody>
      </p:sp>
      <p:sp>
        <p:nvSpPr>
          <p:cNvPr id="52" name="Rektangel med rundade hörn 51">
            <a:extLst>
              <a:ext uri="{FF2B5EF4-FFF2-40B4-BE49-F238E27FC236}">
                <a16:creationId xmlns:a16="http://schemas.microsoft.com/office/drawing/2014/main" id="{B6E0A02D-0F2F-BF91-BE3F-008E393DF99A}"/>
              </a:ext>
            </a:extLst>
          </p:cNvPr>
          <p:cNvSpPr/>
          <p:nvPr/>
        </p:nvSpPr>
        <p:spPr>
          <a:xfrm>
            <a:off x="9931013" y="2554509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UMU</a:t>
            </a:r>
          </a:p>
        </p:txBody>
      </p:sp>
      <p:sp>
        <p:nvSpPr>
          <p:cNvPr id="53" name="Rektangel med rundade hörn 52">
            <a:extLst>
              <a:ext uri="{FF2B5EF4-FFF2-40B4-BE49-F238E27FC236}">
                <a16:creationId xmlns:a16="http://schemas.microsoft.com/office/drawing/2014/main" id="{2192A448-E0EC-DC28-5DBB-3F33BEC6402C}"/>
              </a:ext>
            </a:extLst>
          </p:cNvPr>
          <p:cNvSpPr/>
          <p:nvPr/>
        </p:nvSpPr>
        <p:spPr>
          <a:xfrm>
            <a:off x="11026741" y="2554509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</a:t>
            </a:r>
          </a:p>
        </p:txBody>
      </p:sp>
      <p:sp>
        <p:nvSpPr>
          <p:cNvPr id="54" name="Rektangel med rundade hörn 53">
            <a:extLst>
              <a:ext uri="{FF2B5EF4-FFF2-40B4-BE49-F238E27FC236}">
                <a16:creationId xmlns:a16="http://schemas.microsoft.com/office/drawing/2014/main" id="{6A13B4E6-4786-E220-1345-B18AA9596F1D}"/>
              </a:ext>
            </a:extLst>
          </p:cNvPr>
          <p:cNvSpPr/>
          <p:nvPr/>
        </p:nvSpPr>
        <p:spPr>
          <a:xfrm>
            <a:off x="11026741" y="1822625"/>
            <a:ext cx="1072055" cy="71470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MDU</a:t>
            </a:r>
          </a:p>
        </p:txBody>
      </p:sp>
      <p:sp>
        <p:nvSpPr>
          <p:cNvPr id="67" name="Rektangel med rundade hörn 66">
            <a:extLst>
              <a:ext uri="{FF2B5EF4-FFF2-40B4-BE49-F238E27FC236}">
                <a16:creationId xmlns:a16="http://schemas.microsoft.com/office/drawing/2014/main" id="{E4859314-EA89-F66F-7CA6-F367DC7CA270}"/>
              </a:ext>
            </a:extLst>
          </p:cNvPr>
          <p:cNvSpPr/>
          <p:nvPr/>
        </p:nvSpPr>
        <p:spPr>
          <a:xfrm>
            <a:off x="8049773" y="330181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EHS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Rektangel med rundade hörn 67">
            <a:extLst>
              <a:ext uri="{FF2B5EF4-FFF2-40B4-BE49-F238E27FC236}">
                <a16:creationId xmlns:a16="http://schemas.microsoft.com/office/drawing/2014/main" id="{26F87B70-9BDD-4A6E-6969-E329382E53CA}"/>
              </a:ext>
            </a:extLst>
          </p:cNvPr>
          <p:cNvSpPr/>
          <p:nvPr/>
        </p:nvSpPr>
        <p:spPr>
          <a:xfrm>
            <a:off x="5810531" y="255618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</a:t>
            </a:r>
          </a:p>
        </p:txBody>
      </p:sp>
      <p:sp>
        <p:nvSpPr>
          <p:cNvPr id="69" name="Rektangel med rundade hörn 68">
            <a:extLst>
              <a:ext uri="{FF2B5EF4-FFF2-40B4-BE49-F238E27FC236}">
                <a16:creationId xmlns:a16="http://schemas.microsoft.com/office/drawing/2014/main" id="{3F15485E-E80B-4681-C640-84591F3C2434}"/>
              </a:ext>
            </a:extLst>
          </p:cNvPr>
          <p:cNvSpPr/>
          <p:nvPr/>
        </p:nvSpPr>
        <p:spPr>
          <a:xfrm>
            <a:off x="5810531" y="330181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HKR</a:t>
            </a:r>
          </a:p>
        </p:txBody>
      </p:sp>
      <p:sp>
        <p:nvSpPr>
          <p:cNvPr id="70" name="Rektangel med rundade hörn 69">
            <a:extLst>
              <a:ext uri="{FF2B5EF4-FFF2-40B4-BE49-F238E27FC236}">
                <a16:creationId xmlns:a16="http://schemas.microsoft.com/office/drawing/2014/main" id="{23FFD030-79A2-6411-B148-BC38D6319713}"/>
              </a:ext>
            </a:extLst>
          </p:cNvPr>
          <p:cNvSpPr/>
          <p:nvPr/>
        </p:nvSpPr>
        <p:spPr>
          <a:xfrm>
            <a:off x="5810531" y="404545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HDA</a:t>
            </a:r>
          </a:p>
        </p:txBody>
      </p:sp>
      <p:sp>
        <p:nvSpPr>
          <p:cNvPr id="71" name="Rektangel med rundade hörn 70">
            <a:extLst>
              <a:ext uri="{FF2B5EF4-FFF2-40B4-BE49-F238E27FC236}">
                <a16:creationId xmlns:a16="http://schemas.microsoft.com/office/drawing/2014/main" id="{9E5571EF-34E7-65E5-63C8-6B06A4BBBCFF}"/>
              </a:ext>
            </a:extLst>
          </p:cNvPr>
          <p:cNvSpPr/>
          <p:nvPr/>
        </p:nvSpPr>
        <p:spPr>
          <a:xfrm>
            <a:off x="5797084" y="182016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KAU</a:t>
            </a:r>
          </a:p>
        </p:txBody>
      </p:sp>
      <p:sp>
        <p:nvSpPr>
          <p:cNvPr id="72" name="Rektangel med rundade hörn 71">
            <a:extLst>
              <a:ext uri="{FF2B5EF4-FFF2-40B4-BE49-F238E27FC236}">
                <a16:creationId xmlns:a16="http://schemas.microsoft.com/office/drawing/2014/main" id="{CAA8BFCF-2EC1-7025-CA55-2F0CA9B2B3E1}"/>
              </a:ext>
            </a:extLst>
          </p:cNvPr>
          <p:cNvSpPr/>
          <p:nvPr/>
        </p:nvSpPr>
        <p:spPr>
          <a:xfrm>
            <a:off x="6919045" y="255618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Chalmers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ktangel med rundade hörn 72">
            <a:extLst>
              <a:ext uri="{FF2B5EF4-FFF2-40B4-BE49-F238E27FC236}">
                <a16:creationId xmlns:a16="http://schemas.microsoft.com/office/drawing/2014/main" id="{76D02AB7-672A-1A9A-5245-994E59774414}"/>
              </a:ext>
            </a:extLst>
          </p:cNvPr>
          <p:cNvSpPr/>
          <p:nvPr/>
        </p:nvSpPr>
        <p:spPr>
          <a:xfrm>
            <a:off x="6915344" y="182016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LTU</a:t>
            </a:r>
          </a:p>
        </p:txBody>
      </p:sp>
      <p:sp>
        <p:nvSpPr>
          <p:cNvPr id="74" name="Rektangel med rundade hörn 73">
            <a:extLst>
              <a:ext uri="{FF2B5EF4-FFF2-40B4-BE49-F238E27FC236}">
                <a16:creationId xmlns:a16="http://schemas.microsoft.com/office/drawing/2014/main" id="{9FCA0136-7D26-249A-651D-695F37EFDF20}"/>
              </a:ext>
            </a:extLst>
          </p:cNvPr>
          <p:cNvSpPr/>
          <p:nvPr/>
        </p:nvSpPr>
        <p:spPr>
          <a:xfrm>
            <a:off x="8050003" y="2556184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KTH</a:t>
            </a:r>
          </a:p>
        </p:txBody>
      </p:sp>
      <p:sp>
        <p:nvSpPr>
          <p:cNvPr id="75" name="Rektangel med rundade hörn 74">
            <a:extLst>
              <a:ext uri="{FF2B5EF4-FFF2-40B4-BE49-F238E27FC236}">
                <a16:creationId xmlns:a16="http://schemas.microsoft.com/office/drawing/2014/main" id="{6486429A-1ADC-979D-DF2D-C2F8BA7E6B88}"/>
              </a:ext>
            </a:extLst>
          </p:cNvPr>
          <p:cNvSpPr/>
          <p:nvPr/>
        </p:nvSpPr>
        <p:spPr>
          <a:xfrm>
            <a:off x="6919045" y="330181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ktangel med rundade hörn 75">
            <a:extLst>
              <a:ext uri="{FF2B5EF4-FFF2-40B4-BE49-F238E27FC236}">
                <a16:creationId xmlns:a16="http://schemas.microsoft.com/office/drawing/2014/main" id="{8B774136-D9DB-0B8C-ABD6-A2F47FF9489F}"/>
              </a:ext>
            </a:extLst>
          </p:cNvPr>
          <p:cNvSpPr/>
          <p:nvPr/>
        </p:nvSpPr>
        <p:spPr>
          <a:xfrm>
            <a:off x="8052041" y="1820169"/>
            <a:ext cx="1072055" cy="71470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LIU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5916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2A6891DE-2EA5-A24E-811A-35F779D16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760"/>
            <a:ext cx="10515600" cy="483050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Effektiv planhantering </a:t>
            </a:r>
          </a:p>
          <a:p>
            <a:pPr marL="1028700" lvl="1" indent="-342900">
              <a:lnSpc>
                <a:spcPct val="120000"/>
              </a:lnSpc>
            </a:pPr>
            <a:r>
              <a:rPr lang="sv-SE" dirty="0"/>
              <a:t>Färre klick</a:t>
            </a:r>
          </a:p>
          <a:p>
            <a:pPr marL="1028700" lvl="1" indent="-342900">
              <a:lnSpc>
                <a:spcPct val="120000"/>
              </a:lnSpc>
            </a:pPr>
            <a:r>
              <a:rPr lang="sv-SE" dirty="0"/>
              <a:t>Översyn av arbetsflödet, olika språkversioner mm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Effektiv utbudshantering </a:t>
            </a:r>
          </a:p>
          <a:p>
            <a:pPr marL="1028700" lvl="1" indent="-342900">
              <a:lnSpc>
                <a:spcPct val="120000"/>
              </a:lnSpc>
            </a:pPr>
            <a:r>
              <a:rPr lang="sv-SE" dirty="0"/>
              <a:t>Masshantering av fristående kurs</a:t>
            </a:r>
          </a:p>
          <a:p>
            <a:pPr marL="1028700" lvl="1" indent="-342900">
              <a:lnSpc>
                <a:spcPct val="120000"/>
              </a:lnSpc>
            </a:pPr>
            <a:r>
              <a:rPr lang="sv-SE" dirty="0"/>
              <a:t>Hantering av kurs inom program</a:t>
            </a:r>
          </a:p>
          <a:p>
            <a:pPr>
              <a:lnSpc>
                <a:spcPct val="120000"/>
              </a:lnSpc>
            </a:pPr>
            <a:endParaRPr lang="sv-SE" dirty="0"/>
          </a:p>
          <a:p>
            <a:pPr>
              <a:lnSpc>
                <a:spcPct val="120000"/>
              </a:lnSpc>
            </a:pPr>
            <a:endParaRPr lang="sv-SE" dirty="0"/>
          </a:p>
          <a:p>
            <a:pPr marL="342900" indent="-342900">
              <a:buFont typeface="Wingdings" pitchFamily="2" charset="2"/>
              <a:buChar char="v"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62B7172A-3E94-3A4A-B3D7-70BEFC2BC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Fokusområden i höst</a:t>
            </a:r>
          </a:p>
        </p:txBody>
      </p:sp>
    </p:spTree>
    <p:extLst>
      <p:ext uri="{BB962C8B-B14F-4D97-AF65-F5344CB8AC3E}">
        <p14:creationId xmlns:p14="http://schemas.microsoft.com/office/powerpoint/2010/main" val="2851177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Personkopplingar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Effektivare navigering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Bevakningar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Molnbaserad lösning för att leverera utbildningsinformation till webben.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Även</a:t>
            </a:r>
          </a:p>
        </p:txBody>
      </p:sp>
    </p:spTree>
    <p:extLst>
      <p:ext uri="{BB962C8B-B14F-4D97-AF65-F5344CB8AC3E}">
        <p14:creationId xmlns:p14="http://schemas.microsoft.com/office/powerpoint/2010/main" val="3016593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Behovsinsamling - samma arbetssätt som för övriga delar av </a:t>
            </a:r>
            <a:r>
              <a:rPr lang="sv-SE" dirty="0" err="1"/>
              <a:t>Ladok</a:t>
            </a:r>
            <a:r>
              <a:rPr lang="sv-SE" dirty="0"/>
              <a:t>, t ex</a:t>
            </a:r>
          </a:p>
          <a:p>
            <a:pPr marL="1028700" lvl="1" indent="-342900">
              <a:lnSpc>
                <a:spcPct val="120000"/>
              </a:lnSpc>
            </a:pPr>
            <a:r>
              <a:rPr lang="sv-SE" dirty="0"/>
              <a:t>Tematräffar</a:t>
            </a:r>
          </a:p>
          <a:p>
            <a:pPr marL="1028700" lvl="1" indent="-342900">
              <a:lnSpc>
                <a:spcPct val="120000"/>
              </a:lnSpc>
            </a:pPr>
            <a:r>
              <a:rPr lang="sv-SE" dirty="0"/>
              <a:t>Användarintervjuer</a:t>
            </a:r>
          </a:p>
          <a:p>
            <a:pPr marL="1028700" lvl="1" indent="-342900">
              <a:lnSpc>
                <a:spcPct val="120000"/>
              </a:lnSpc>
            </a:pPr>
            <a:r>
              <a:rPr lang="sv-SE" dirty="0"/>
              <a:t>Enkäter</a:t>
            </a:r>
          </a:p>
          <a:p>
            <a:pPr marL="342900" indent="-342900">
              <a:lnSpc>
                <a:spcPct val="120000"/>
              </a:lnSpc>
            </a:pPr>
            <a:endParaRPr lang="sv-SE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dirty="0"/>
              <a:t>Ambitionen är att det som efterfrågas av många och ger störst nytta prioriteras högst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Prioriteringar och insamling av behov</a:t>
            </a:r>
          </a:p>
        </p:txBody>
      </p:sp>
    </p:spTree>
    <p:extLst>
      <p:ext uri="{BB962C8B-B14F-4D97-AF65-F5344CB8AC3E}">
        <p14:creationId xmlns:p14="http://schemas.microsoft.com/office/powerpoint/2010/main" val="2817008597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Egen 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B8D58E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ild och grafi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Rubriksidor">
  <a:themeElements>
    <a:clrScheme name="Egen 2">
      <a:dk1>
        <a:srgbClr val="000000"/>
      </a:dk1>
      <a:lt1>
        <a:srgbClr val="FFFFFF"/>
      </a:lt1>
      <a:dk2>
        <a:srgbClr val="87B05A"/>
      </a:dk2>
      <a:lt2>
        <a:srgbClr val="E7E6E6"/>
      </a:lt2>
      <a:accent1>
        <a:srgbClr val="B8D58E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10641</TotalTime>
  <Words>304</Words>
  <Application>Microsoft Macintosh PowerPoint</Application>
  <PresentationFormat>Bredbild</PresentationFormat>
  <Paragraphs>165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Calibri</vt:lpstr>
      <vt:lpstr>Wingdings</vt:lpstr>
      <vt:lpstr>Rubriksidor</vt:lpstr>
      <vt:lpstr>Textsidor</vt:lpstr>
      <vt:lpstr>Bild och grafik</vt:lpstr>
      <vt:lpstr>1_Rubriksidor</vt:lpstr>
      <vt:lpstr>Utbildningsplanering </vt:lpstr>
      <vt:lpstr>Projektet är slut -  Arbetet fortsätter!</vt:lpstr>
      <vt:lpstr>PowerPoint-presentation</vt:lpstr>
      <vt:lpstr>PowerPoint-presentation</vt:lpstr>
      <vt:lpstr>PowerPoint-presentation</vt:lpstr>
      <vt:lpstr>Fokusområden i höst</vt:lpstr>
      <vt:lpstr>Även</vt:lpstr>
      <vt:lpstr>Prioriteringar och insamling av behov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 Office User</dc:creator>
  <cp:lastModifiedBy>Malin Zingmark</cp:lastModifiedBy>
  <cp:revision>33</cp:revision>
  <dcterms:created xsi:type="dcterms:W3CDTF">2021-02-26T13:28:00Z</dcterms:created>
  <dcterms:modified xsi:type="dcterms:W3CDTF">2023-09-21T06:29:01Z</dcterms:modified>
</cp:coreProperties>
</file>