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57" r:id="rId2"/>
    <p:sldId id="257" r:id="rId3"/>
    <p:sldId id="397" r:id="rId4"/>
    <p:sldId id="402" r:id="rId5"/>
    <p:sldId id="409" r:id="rId6"/>
    <p:sldId id="412" r:id="rId7"/>
    <p:sldId id="410" r:id="rId8"/>
    <p:sldId id="366" r:id="rId9"/>
    <p:sldId id="413" r:id="rId10"/>
    <p:sldId id="411" r:id="rId11"/>
    <p:sldId id="263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02"/>
            <p14:sldId id="409"/>
            <p14:sldId id="412"/>
            <p14:sldId id="410"/>
            <p14:sldId id="366"/>
            <p14:sldId id="413"/>
            <p14:sldId id="411"/>
          </p14:sldIdLst>
        </p14:section>
        <p14:section name="Namnlöst avsnitt" id="{8B6C1C04-D68E-4EBE-B0B3-C59E7BDDBE57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2ED"/>
    <a:srgbClr val="FFFFFF"/>
    <a:srgbClr val="323435"/>
    <a:srgbClr val="FF6600"/>
    <a:srgbClr val="6DAF40"/>
    <a:srgbClr val="E6E6E6"/>
    <a:srgbClr val="2A2A2A"/>
    <a:srgbClr val="7F7F7F"/>
    <a:srgbClr val="434F66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5505" autoAdjust="0"/>
  </p:normalViewPr>
  <p:slideViewPr>
    <p:cSldViewPr snapToGrid="0" snapToObjects="1">
      <p:cViewPr varScale="1">
        <p:scale>
          <a:sx n="94" d="100"/>
          <a:sy n="94" d="100"/>
        </p:scale>
        <p:origin x="1260" y="96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2023-09-11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0500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420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4374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882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9544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626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5084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2.26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Studiedokumentation: </a:t>
            </a:r>
            <a:r>
              <a:rPr lang="sv-SE" dirty="0"/>
              <a:t>Nu visas endast en rad per student i vyn Studiedokumentation - Kurs, oavsett antal behörighetsvillkor satta på kurs eller inriktning.</a:t>
            </a:r>
          </a:p>
          <a:p>
            <a:r>
              <a:rPr lang="sv-SE" b="1" dirty="0"/>
              <a:t>Studentärenden</a:t>
            </a:r>
            <a:r>
              <a:rPr lang="sv-SE" dirty="0"/>
              <a:t>: Det går återigen att filtrera i rullistor vid val av ärendekorg.	</a:t>
            </a:r>
          </a:p>
          <a:p>
            <a:r>
              <a:rPr lang="sv-SE" b="1" dirty="0"/>
              <a:t>Ny studieavgiftshantering: </a:t>
            </a:r>
            <a:r>
              <a:rPr lang="sv-SE" dirty="0"/>
              <a:t>Det går inte längre att ändra till ett tidigare datum för sista betalningsdag om fakturan är skickad.	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Nu visas "Ingående delar" i plan när man väljer "Skriv ut" resp. "Plan som HTML". </a:t>
            </a:r>
          </a:p>
          <a:p>
            <a:r>
              <a:rPr lang="sv-SE" b="1" dirty="0"/>
              <a:t>Uppföljning</a:t>
            </a:r>
            <a:r>
              <a:rPr lang="sv-SE" dirty="0"/>
              <a:t>: Rapporten "Utfall HST och HPR" fungerar återigen korrekt vid begränsning på "Ej betalande/Betalande".</a:t>
            </a:r>
          </a:p>
          <a:p>
            <a:r>
              <a:rPr lang="sv-SE" b="1" dirty="0"/>
              <a:t>Behörigheter</a:t>
            </a:r>
            <a:r>
              <a:rPr lang="sv-SE" dirty="0"/>
              <a:t>: "Aktiv" är återigen förvald status när man lägger till en behörighetsprofil.</a:t>
            </a:r>
          </a:p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8299F41-2CD9-E5B5-FD01-FE564BD2B3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247" b="20335"/>
          <a:stretch/>
        </p:blipFill>
        <p:spPr>
          <a:xfrm>
            <a:off x="1093305" y="5059273"/>
            <a:ext cx="9144110" cy="130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11 september 2023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/>
              <a:t>Demo av version 2.26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Ny studieavgiftshantering</a:t>
            </a:r>
            <a:endParaRPr lang="sv-SE" dirty="0"/>
          </a:p>
          <a:p>
            <a:r>
              <a:rPr lang="sv-SE" dirty="0"/>
              <a:t>Automatisk aktivering av nya utbildningstillfällen går att stänga av.</a:t>
            </a:r>
          </a:p>
          <a:p>
            <a:r>
              <a:rPr lang="sv-SE" dirty="0"/>
              <a:t>Tydligare visning ifall en faktura är återskapad från en tidigare antagning.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b="1" dirty="0"/>
              <a:t>Individuell studieplan </a:t>
            </a:r>
            <a:r>
              <a:rPr lang="sv-SE" dirty="0"/>
              <a:t>(i test- och utbildningsmiljöer)</a:t>
            </a:r>
          </a:p>
          <a:p>
            <a:r>
              <a:rPr lang="sv-SE" dirty="0"/>
              <a:t>Fliken Grunduppgifter: Ny funktionalitet och förändringar i layout.</a:t>
            </a:r>
          </a:p>
          <a:p>
            <a:r>
              <a:rPr lang="sv-SE" dirty="0"/>
              <a:t>Fliken ”Handledare och beslutsfattare” har delats upp till två flikar ”Handledare och beslutsfattare” och ”Handledarsamtal”. Ny funktionalitet.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Sök kurstillfällen</a:t>
            </a:r>
            <a:r>
              <a:rPr lang="sv-SE" dirty="0"/>
              <a:t>: Framsökta kurstillfällen går nu att sortera på kolumn. </a:t>
            </a:r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FE9487E-7875-E002-F5FC-AC9D13055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015" y="2093062"/>
            <a:ext cx="10334162" cy="3338026"/>
          </a:xfrm>
          <a:prstGeom prst="rect">
            <a:avLst/>
          </a:prstGeom>
        </p:spPr>
      </p:pic>
      <p:sp>
        <p:nvSpPr>
          <p:cNvPr id="6" name="Höger klammerparentes 5">
            <a:extLst>
              <a:ext uri="{FF2B5EF4-FFF2-40B4-BE49-F238E27FC236}">
                <a16:creationId xmlns:a16="http://schemas.microsoft.com/office/drawing/2014/main" id="{E4532CAC-F422-5B63-9D83-C7DA5262F774}"/>
              </a:ext>
            </a:extLst>
          </p:cNvPr>
          <p:cNvSpPr/>
          <p:nvPr/>
        </p:nvSpPr>
        <p:spPr>
          <a:xfrm rot="16200000">
            <a:off x="3916018" y="646040"/>
            <a:ext cx="337931" cy="6500195"/>
          </a:xfrm>
          <a:prstGeom prst="rightBrace">
            <a:avLst>
              <a:gd name="adj1" fmla="val 42684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739599F-BE87-FE70-BC37-090385E4128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4" b="14119"/>
          <a:stretch/>
        </p:blipFill>
        <p:spPr>
          <a:xfrm>
            <a:off x="717015" y="2093061"/>
            <a:ext cx="10326540" cy="3338025"/>
          </a:xfrm>
          <a:prstGeom prst="rect">
            <a:avLst/>
          </a:prstGeom>
        </p:spPr>
      </p:pic>
      <p:pic>
        <p:nvPicPr>
          <p:cNvPr id="18" name="Bildobjekt 17" descr="En bild som visar Teckensnitt, text, symbol, Grafik&#10;&#10;Automatiskt genererad beskrivning">
            <a:extLst>
              <a:ext uri="{FF2B5EF4-FFF2-40B4-BE49-F238E27FC236}">
                <a16:creationId xmlns:a16="http://schemas.microsoft.com/office/drawing/2014/main" id="{38D6FBFA-5FEC-BCC1-DA44-B5966363B18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444" t="11645" r="8242" b="13901"/>
          <a:stretch/>
        </p:blipFill>
        <p:spPr>
          <a:xfrm>
            <a:off x="3544184" y="4397478"/>
            <a:ext cx="1434216" cy="8582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A7452580-F359-7141-1310-43C8F668325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1925"/>
          <a:stretch/>
        </p:blipFill>
        <p:spPr>
          <a:xfrm>
            <a:off x="709393" y="2093059"/>
            <a:ext cx="10326541" cy="333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52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Process</a:t>
            </a:r>
          </a:p>
          <a:p>
            <a:r>
              <a:rPr lang="sv-SE" dirty="0"/>
              <a:t>I grunddata och behörighetsprofiler har Processaktör bytt benämning till Verksamhetsroll.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5E88F99-81F3-2635-6BFB-9877D1E19F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3" b="13803"/>
          <a:stretch/>
        </p:blipFill>
        <p:spPr>
          <a:xfrm>
            <a:off x="0" y="3272851"/>
            <a:ext cx="5045413" cy="3217401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12363889-DC70-C1E5-8DD4-8CFBB54AF3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0641" y="2831230"/>
            <a:ext cx="6553398" cy="2734106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64C2286C-54BB-9E73-396B-647DA0F9A6E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020" r="9983"/>
          <a:stretch/>
        </p:blipFill>
        <p:spPr>
          <a:xfrm>
            <a:off x="7057352" y="4371795"/>
            <a:ext cx="2035847" cy="249293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5EAD9722-AD9E-8AAE-7AE5-5BF17998A6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57352" y="2457246"/>
            <a:ext cx="5134648" cy="440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46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Process</a:t>
            </a:r>
          </a:p>
          <a:p>
            <a:r>
              <a:rPr lang="sv-SE" dirty="0"/>
              <a:t>I grunddata och behörighetsprofiler har Processaktör bytt benämning till Verksamhetsroll.</a:t>
            </a:r>
          </a:p>
          <a:p>
            <a:r>
              <a:rPr lang="sv-SE" dirty="0"/>
              <a:t>Prestandan vid arbete i process är förbättrad.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</p:spTree>
    <p:extLst>
      <p:ext uri="{BB962C8B-B14F-4D97-AF65-F5344CB8AC3E}">
        <p14:creationId xmlns:p14="http://schemas.microsoft.com/office/powerpoint/2010/main" val="1238650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Grunddata</a:t>
            </a:r>
          </a:p>
          <a:p>
            <a:r>
              <a:rPr lang="sv-SE" dirty="0"/>
              <a:t>Benämning och Engelsk benämning kan nu vara upp till 2000 tecken långa.</a:t>
            </a:r>
          </a:p>
          <a:p>
            <a:r>
              <a:rPr lang="sv-SE" dirty="0"/>
              <a:t>Antagningsomgång: Kod för definition av antagningsomgång har lagts till i rullista.	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EF62CB4-4846-3403-A565-4D4DA35DD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200" y="2741699"/>
            <a:ext cx="7160260" cy="3650982"/>
          </a:xfrm>
          <a:prstGeom prst="rect">
            <a:avLst/>
          </a:prstGeom>
        </p:spPr>
      </p:pic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B372144B-3260-35CD-88DE-1BCF8F41F63E}"/>
              </a:ext>
            </a:extLst>
          </p:cNvPr>
          <p:cNvSpPr/>
          <p:nvPr/>
        </p:nvSpPr>
        <p:spPr>
          <a:xfrm>
            <a:off x="3058160" y="4457700"/>
            <a:ext cx="914400" cy="192116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368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Studiedokumentation: </a:t>
            </a:r>
            <a:r>
              <a:rPr lang="sv-SE" dirty="0"/>
              <a:t>Nu visas endast en rad per student i vyn Studiedokumentation - Kurs, oavsett antal behörighetsvillkor satta på kurs eller inriktning.</a:t>
            </a:r>
          </a:p>
          <a:p>
            <a:r>
              <a:rPr lang="sv-SE" b="1" dirty="0"/>
              <a:t>Studentärenden</a:t>
            </a:r>
            <a:r>
              <a:rPr lang="sv-SE" dirty="0"/>
              <a:t>: Det går återigen att filtrera i rullistor vid val av ärendekorg.	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6F0A6739-7353-ED16-4290-69BEDFAF5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5811" y="2442003"/>
            <a:ext cx="3096057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0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Studiedokumentation: </a:t>
            </a:r>
            <a:r>
              <a:rPr lang="sv-SE" dirty="0"/>
              <a:t>Nu visas endast en rad per student i vyn Studiedokumentation - Kurs, oavsett antal behörighetsvillkor satta på kurs eller inriktning.</a:t>
            </a:r>
          </a:p>
          <a:p>
            <a:r>
              <a:rPr lang="sv-SE" b="1" dirty="0"/>
              <a:t>Studentärenden</a:t>
            </a:r>
            <a:r>
              <a:rPr lang="sv-SE" dirty="0"/>
              <a:t>: Det går återigen att filtrera i rullistor vid val av ärendekorg.	</a:t>
            </a:r>
          </a:p>
          <a:p>
            <a:r>
              <a:rPr lang="sv-SE" b="1" dirty="0"/>
              <a:t>Ny studieavgiftshantering: </a:t>
            </a:r>
            <a:r>
              <a:rPr lang="sv-SE" dirty="0"/>
              <a:t>Det går inte längre att ändra till ett tidigare datum för sista betalningsdag om fakturan är skickad.	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E081F38-96B9-AF26-7160-709B81241A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40" r="3808" b="11031"/>
          <a:stretch/>
        </p:blipFill>
        <p:spPr>
          <a:xfrm>
            <a:off x="1176942" y="3335576"/>
            <a:ext cx="4614630" cy="180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3876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16670</TotalTime>
  <Words>437</Words>
  <Application>Microsoft Office PowerPoint</Application>
  <PresentationFormat>Bredbild</PresentationFormat>
  <Paragraphs>54</Paragraphs>
  <Slides>11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Rubriksidor</vt:lpstr>
      <vt:lpstr>PowerPoint-presentation</vt:lpstr>
      <vt:lpstr>Demo av version 2.26</vt:lpstr>
      <vt:lpstr>Detta kommer demonstreras</vt:lpstr>
      <vt:lpstr>Andra förbättringar</vt:lpstr>
      <vt:lpstr>Andra förbättringar</vt:lpstr>
      <vt:lpstr>Andra förbättringar</vt:lpstr>
      <vt:lpstr>Andra förbättringar</vt:lpstr>
      <vt:lpstr>Viktiga rättningar</vt:lpstr>
      <vt:lpstr>Viktiga rättningar</vt:lpstr>
      <vt:lpstr>Viktiga rättningar</vt:lpstr>
      <vt:lpstr>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916</cp:revision>
  <dcterms:created xsi:type="dcterms:W3CDTF">2021-02-26T13:28:00Z</dcterms:created>
  <dcterms:modified xsi:type="dcterms:W3CDTF">2023-09-11T09:29:11Z</dcterms:modified>
</cp:coreProperties>
</file>