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57" r:id="rId2"/>
    <p:sldId id="257" r:id="rId3"/>
    <p:sldId id="397" r:id="rId4"/>
    <p:sldId id="402" r:id="rId5"/>
    <p:sldId id="406" r:id="rId6"/>
    <p:sldId id="405" r:id="rId7"/>
    <p:sldId id="404" r:id="rId8"/>
    <p:sldId id="366" r:id="rId9"/>
    <p:sldId id="263" r:id="rId10"/>
    <p:sldId id="408" r:id="rId11"/>
    <p:sldId id="409" r:id="rId12"/>
    <p:sldId id="410" r:id="rId13"/>
    <p:sldId id="411" r:id="rId14"/>
    <p:sldId id="413" r:id="rId15"/>
    <p:sldId id="412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02"/>
            <p14:sldId id="406"/>
            <p14:sldId id="405"/>
            <p14:sldId id="404"/>
            <p14:sldId id="366"/>
          </p14:sldIdLst>
        </p14:section>
        <p14:section name="Namnlöst avsnitt" id="{8B6C1C04-D68E-4EBE-B0B3-C59E7BDDBE57}">
          <p14:sldIdLst>
            <p14:sldId id="263"/>
            <p14:sldId id="408"/>
            <p14:sldId id="409"/>
            <p14:sldId id="410"/>
            <p14:sldId id="411"/>
            <p14:sldId id="413"/>
            <p14:sldId id="41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2ED"/>
    <a:srgbClr val="FFFFFF"/>
    <a:srgbClr val="323435"/>
    <a:srgbClr val="FF6600"/>
    <a:srgbClr val="6DAF40"/>
    <a:srgbClr val="E6E6E6"/>
    <a:srgbClr val="2A2A2A"/>
    <a:srgbClr val="7F7F7F"/>
    <a:srgbClr val="434F6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8256" autoAdjust="0"/>
  </p:normalViewPr>
  <p:slideViewPr>
    <p:cSldViewPr snapToGrid="0" snapToObjects="1">
      <p:cViewPr varScale="1">
        <p:scale>
          <a:sx n="100" d="100"/>
          <a:sy n="100" d="100"/>
        </p:scale>
        <p:origin x="1020" y="72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420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324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772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70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62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2.25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12404D-0819-ACAA-F2D4-2EAE26C5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Förändringar i test- och utbildningsmiljön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C7E37A-04DB-BC5D-697F-7524B30D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Individuella studieplaner: </a:t>
            </a:r>
            <a:r>
              <a:rPr lang="sv-SE" dirty="0"/>
              <a:t>Togs</a:t>
            </a:r>
            <a:r>
              <a:rPr lang="sv-SE" b="1" dirty="0"/>
              <a:t> </a:t>
            </a:r>
            <a:r>
              <a:rPr lang="sv-SE" dirty="0"/>
              <a:t>tillfälligt bort 17 juli (</a:t>
            </a:r>
            <a:r>
              <a:rPr lang="sv-SE" dirty="0" err="1"/>
              <a:t>ver</a:t>
            </a:r>
            <a:r>
              <a:rPr lang="sv-SE" dirty="0"/>
              <a:t>. 2.22.0), tillbaka 11 augusti (</a:t>
            </a:r>
            <a:r>
              <a:rPr lang="sv-SE" dirty="0" err="1"/>
              <a:t>ver</a:t>
            </a:r>
            <a:r>
              <a:rPr lang="sv-SE" dirty="0"/>
              <a:t>. 2.24.0).</a:t>
            </a:r>
          </a:p>
        </p:txBody>
      </p:sp>
    </p:spTree>
    <p:extLst>
      <p:ext uri="{BB962C8B-B14F-4D97-AF65-F5344CB8AC3E}">
        <p14:creationId xmlns:p14="http://schemas.microsoft.com/office/powerpoint/2010/main" val="246788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97E3B433-8B0B-72A6-2A7D-5DE5E32E3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3379184"/>
            <a:ext cx="11087100" cy="347881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712404D-0819-ACAA-F2D4-2EAE26C5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Förändringar i test- och utbildningsmiljön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C7E37A-04DB-BC5D-697F-7524B30D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Individuella studieplaner: </a:t>
            </a:r>
            <a:r>
              <a:rPr lang="sv-SE" dirty="0"/>
              <a:t>Förändringar i fliken Avhandlingsarbete</a:t>
            </a:r>
          </a:p>
          <a:p>
            <a:r>
              <a:rPr lang="sv-SE" dirty="0"/>
              <a:t>Sammanfattning</a:t>
            </a:r>
          </a:p>
          <a:p>
            <a:pPr lvl="1"/>
            <a:r>
              <a:rPr lang="sv-SE" dirty="0"/>
              <a:t>Fältet ”Typ av avhandling” har flyttats från grunduppgifter</a:t>
            </a:r>
          </a:p>
          <a:p>
            <a:pPr lvl="1"/>
            <a:r>
              <a:rPr lang="sv-SE" dirty="0"/>
              <a:t>Långa texter i fältet ”Beskrivning” kan fällas in/ut (endast i Ladok för personal)</a:t>
            </a:r>
          </a:p>
          <a:p>
            <a:pPr lvl="1"/>
            <a:r>
              <a:rPr lang="sv-SE" dirty="0"/>
              <a:t>Filer kan nu även laddas upp i Ladok för studenter</a:t>
            </a:r>
          </a:p>
          <a:p>
            <a:endParaRPr lang="sv-SE" dirty="0"/>
          </a:p>
        </p:txBody>
      </p:sp>
      <p:sp>
        <p:nvSpPr>
          <p:cNvPr id="6" name="Pil: höger 5">
            <a:extLst>
              <a:ext uri="{FF2B5EF4-FFF2-40B4-BE49-F238E27FC236}">
                <a16:creationId xmlns:a16="http://schemas.microsoft.com/office/drawing/2014/main" id="{476E5A2C-428F-1712-1841-7D7C94EBD2FC}"/>
              </a:ext>
            </a:extLst>
          </p:cNvPr>
          <p:cNvSpPr/>
          <p:nvPr/>
        </p:nvSpPr>
        <p:spPr>
          <a:xfrm>
            <a:off x="2228850" y="4584459"/>
            <a:ext cx="1114425" cy="4447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il: höger 6">
            <a:extLst>
              <a:ext uri="{FF2B5EF4-FFF2-40B4-BE49-F238E27FC236}">
                <a16:creationId xmlns:a16="http://schemas.microsoft.com/office/drawing/2014/main" id="{28D00032-EEBE-87A7-E342-12673CEF1C4F}"/>
              </a:ext>
            </a:extLst>
          </p:cNvPr>
          <p:cNvSpPr/>
          <p:nvPr/>
        </p:nvSpPr>
        <p:spPr>
          <a:xfrm>
            <a:off x="4305300" y="5807145"/>
            <a:ext cx="1114425" cy="4447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46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12404D-0819-ACAA-F2D4-2EAE26C5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Förändringar i test- och utbildningsmiljön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C7E37A-04DB-BC5D-697F-7524B30D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Individuella studieplaner: </a:t>
            </a:r>
            <a:r>
              <a:rPr lang="sv-SE" dirty="0"/>
              <a:t>Förändringar i fliken Avhandlingsarbete</a:t>
            </a:r>
          </a:p>
          <a:p>
            <a:r>
              <a:rPr lang="sv-SE" dirty="0"/>
              <a:t>Planering och uppföljning – NY!</a:t>
            </a:r>
          </a:p>
          <a:p>
            <a:pPr lvl="1"/>
            <a:r>
              <a:rPr lang="sv-SE" dirty="0"/>
              <a:t>Ger möjlighet att planera aktiviteter per halvår. Ange halvår, typ av aktivitet, Planering av aktivitet (fritext), Uppföljning av aktivitet (fritext), Version och Status.</a:t>
            </a:r>
          </a:p>
          <a:p>
            <a:pPr lvl="1"/>
            <a:r>
              <a:rPr lang="sv-SE" dirty="0"/>
              <a:t>En generell anteckning kan läggas i fältet ”Anteckning”, långa texter kan fällas in/ut (endast för Ladok för personal)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7C9860-5BCA-D9C3-44AA-E45F75B4C4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59" b="17723"/>
          <a:stretch/>
        </p:blipFill>
        <p:spPr>
          <a:xfrm>
            <a:off x="919534" y="3429001"/>
            <a:ext cx="10352931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48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12404D-0819-ACAA-F2D4-2EAE26C5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Förändringar i test- och utbildningsmiljön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C7E37A-04DB-BC5D-697F-7524B30D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Individuella studieplaner: </a:t>
            </a:r>
            <a:r>
              <a:rPr lang="sv-SE" dirty="0"/>
              <a:t>Förändringar i fliken Avhandlingsarbete</a:t>
            </a:r>
          </a:p>
          <a:p>
            <a:r>
              <a:rPr lang="sv-SE" dirty="0"/>
              <a:t>Del av avhandlingsarbete</a:t>
            </a:r>
          </a:p>
          <a:p>
            <a:pPr lvl="1"/>
            <a:r>
              <a:rPr lang="sv-SE" dirty="0"/>
              <a:t>Kallades tidigare ”Delarbete”</a:t>
            </a:r>
          </a:p>
          <a:p>
            <a:pPr lvl="1"/>
            <a:r>
              <a:rPr lang="sv-SE" dirty="0"/>
              <a:t>Delarbeten hanteras nu på egna undersidor där uppgifter om delarbetet läggs in och följs upp. Har kompletterats med fälten Typ, Medförfattare och status samt ny typ av delarbete: "Övrigt" och ny status: ”Ej aktuell”.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B4AAD61-8C3E-62C9-060F-DB87AA0CAD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15" t="37928"/>
          <a:stretch/>
        </p:blipFill>
        <p:spPr>
          <a:xfrm>
            <a:off x="76473" y="3629510"/>
            <a:ext cx="11886654" cy="278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23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F3B22B-422A-7808-D468-2F67B3DAE9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15" t="37928"/>
          <a:stretch/>
        </p:blipFill>
        <p:spPr>
          <a:xfrm>
            <a:off x="76473" y="3629510"/>
            <a:ext cx="11886654" cy="278081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9712404D-0819-ACAA-F2D4-2EAE26C5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Förändringar i test- och utbildningsmiljön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C7E37A-04DB-BC5D-697F-7524B30D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Individuella studieplaner: </a:t>
            </a:r>
            <a:r>
              <a:rPr lang="sv-SE" dirty="0"/>
              <a:t>Förändringar i fliken Avhandlingsarbete</a:t>
            </a:r>
          </a:p>
          <a:p>
            <a:r>
              <a:rPr lang="sv-SE" dirty="0"/>
              <a:t>Del av avhandlingsarbete</a:t>
            </a:r>
          </a:p>
          <a:p>
            <a:pPr lvl="1"/>
            <a:r>
              <a:rPr lang="sv-SE" dirty="0"/>
              <a:t>Kallades tidigare ”Delarbete”</a:t>
            </a:r>
          </a:p>
          <a:p>
            <a:pPr lvl="1"/>
            <a:r>
              <a:rPr lang="sv-SE" dirty="0"/>
              <a:t>Delarbeten hanteras nu på egna undersidor där uppgifter om delarbetet läggs in och följs upp. Har kompletterats med fälten Typ, Medförfattare och status samt ny typ av delarbete: "Övrigt" och ny status: ”Ej aktuell”.</a:t>
            </a:r>
          </a:p>
        </p:txBody>
      </p:sp>
    </p:spTree>
    <p:extLst>
      <p:ext uri="{BB962C8B-B14F-4D97-AF65-F5344CB8AC3E}">
        <p14:creationId xmlns:p14="http://schemas.microsoft.com/office/powerpoint/2010/main" val="1503908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12404D-0819-ACAA-F2D4-2EAE26C5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Förändringar i test- och utbildningsmiljön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C7E37A-04DB-BC5D-697F-7524B30D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Individuella studieplaner: </a:t>
            </a:r>
            <a:r>
              <a:rPr lang="sv-SE" dirty="0"/>
              <a:t>Förändringar i fliken Avhandlingsarbete</a:t>
            </a:r>
          </a:p>
          <a:p>
            <a:r>
              <a:rPr lang="sv-SE" dirty="0"/>
              <a:t>Etiska tillstånd	</a:t>
            </a:r>
          </a:p>
          <a:p>
            <a:pPr lvl="1"/>
            <a:r>
              <a:rPr lang="sv-SE" dirty="0"/>
              <a:t>Långa texter i fältet Beskrivning kan fällas in/ut</a:t>
            </a:r>
          </a:p>
          <a:p>
            <a:pPr lvl="1"/>
            <a:r>
              <a:rPr lang="sv-SE" dirty="0"/>
              <a:t>Filer kan nu även laddas upp i Ladok för studenter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584FD2B-452A-B18F-9B23-7F7BAB382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416" y="2984788"/>
            <a:ext cx="8169810" cy="387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28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28 augusti 2023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2.25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Extern part</a:t>
            </a:r>
            <a:r>
              <a:rPr lang="sv-SE" dirty="0"/>
              <a:t>: Ny väljare när värde för extern part läggs in, med bättre möjligheter för filtrering och sortering</a:t>
            </a:r>
          </a:p>
          <a:p>
            <a:r>
              <a:rPr lang="sv-SE" b="1" dirty="0"/>
              <a:t>Litteraturlista</a:t>
            </a:r>
            <a:r>
              <a:rPr lang="sv-SE" dirty="0"/>
              <a:t>: Möjligt att kopiera innehåll från en tidigare upplaga när en ny skapas.</a:t>
            </a:r>
          </a:p>
          <a:p>
            <a:r>
              <a:rPr lang="sv-SE" b="1" dirty="0"/>
              <a:t>ISP </a:t>
            </a:r>
            <a:r>
              <a:rPr lang="sv-SE" dirty="0"/>
              <a:t>(i test- och utbildningsmiljöer): Förändringar i fliken ”Avhandlingsarbete”</a:t>
            </a:r>
            <a:endParaRPr lang="sv-SE" b="1" dirty="0"/>
          </a:p>
          <a:p>
            <a:pPr lvl="1"/>
            <a:r>
              <a:rPr lang="sv-SE" dirty="0"/>
              <a:t>Ny sektion: ”Planering och uppföljning”</a:t>
            </a:r>
          </a:p>
          <a:p>
            <a:pPr lvl="1"/>
            <a:r>
              <a:rPr lang="sv-SE" dirty="0"/>
              <a:t>Nytt sätt att hantera ”Del av avhandlingsarbete”</a:t>
            </a:r>
          </a:p>
          <a:p>
            <a:pPr lvl="1"/>
            <a:r>
              <a:rPr lang="sv-SE" dirty="0"/>
              <a:t>Mindre förändringar…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Plan: </a:t>
            </a:r>
            <a:r>
              <a:rPr lang="sv-SE" dirty="0"/>
              <a:t>När en plan har makulerats visas texten som genomstruken.</a:t>
            </a:r>
          </a:p>
          <a:p>
            <a:r>
              <a:rPr lang="sv-SE" b="1" dirty="0"/>
              <a:t>Process</a:t>
            </a:r>
            <a:r>
              <a:rPr lang="sv-SE" dirty="0"/>
              <a:t>: Namnen på processtyper för kurs är ändrat till:</a:t>
            </a:r>
          </a:p>
          <a:p>
            <a:pPr lvl="1"/>
            <a:r>
              <a:rPr lang="sv-SE" dirty="0"/>
              <a:t>Ny kurs</a:t>
            </a:r>
          </a:p>
          <a:p>
            <a:pPr lvl="1"/>
            <a:r>
              <a:rPr lang="sv-SE" dirty="0"/>
              <a:t>Ny kursversion</a:t>
            </a:r>
          </a:p>
          <a:p>
            <a:pPr lvl="1"/>
            <a:r>
              <a:rPr lang="sv-SE" dirty="0"/>
              <a:t>Redigera befintlig kursversion</a:t>
            </a:r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ACF2BF8-4BDE-4936-8040-AA7964601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9970" y="2645688"/>
            <a:ext cx="3581900" cy="3639058"/>
          </a:xfrm>
          <a:prstGeom prst="rect">
            <a:avLst/>
          </a:prstGeom>
        </p:spPr>
      </p:pic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114CC331-23AB-32E2-842E-C6765C74EF5D}"/>
              </a:ext>
            </a:extLst>
          </p:cNvPr>
          <p:cNvCxnSpPr/>
          <p:nvPr/>
        </p:nvCxnSpPr>
        <p:spPr>
          <a:xfrm>
            <a:off x="5999131" y="4987997"/>
            <a:ext cx="2249714" cy="102283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7F814B6B-2071-6F74-F0DE-EC20CB2497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180"/>
          <a:stretch/>
        </p:blipFill>
        <p:spPr>
          <a:xfrm>
            <a:off x="1413702" y="1846127"/>
            <a:ext cx="6835144" cy="505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2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Studiedeltagande: </a:t>
            </a:r>
            <a:r>
              <a:rPr lang="sv-SE" dirty="0"/>
              <a:t>Det går inte längre att ta bort avbrott när det finns ett dokumenterat tillgodoräknande på hel kurs.</a:t>
            </a:r>
          </a:p>
          <a:p>
            <a:endParaRPr lang="sv-SE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511D6F5-1284-829D-9B0C-B1C737137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487" y="2085670"/>
            <a:ext cx="7354326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8"/>
            <a:ext cx="10149114" cy="2293828"/>
          </a:xfrm>
        </p:spPr>
        <p:txBody>
          <a:bodyPr/>
          <a:lstStyle/>
          <a:p>
            <a:r>
              <a:rPr lang="sv-SE" b="1" dirty="0"/>
              <a:t>Grunddata: </a:t>
            </a:r>
            <a:r>
              <a:rPr lang="sv-SE" dirty="0"/>
              <a:t>Leverans av ny sök- och redigeringssida för följande grunddatakategorier:</a:t>
            </a:r>
          </a:p>
          <a:p>
            <a:pPr lvl="1"/>
            <a:r>
              <a:rPr lang="sv-SE" dirty="0"/>
              <a:t>Definition av antagningsomgång</a:t>
            </a:r>
          </a:p>
          <a:p>
            <a:pPr lvl="1"/>
            <a:r>
              <a:rPr lang="sv-SE" dirty="0"/>
              <a:t>Periodtyp</a:t>
            </a:r>
          </a:p>
          <a:p>
            <a:pPr lvl="1"/>
            <a:r>
              <a:rPr lang="sv-SE" dirty="0"/>
              <a:t>Successiv fördjupning</a:t>
            </a:r>
          </a:p>
          <a:p>
            <a:pPr lvl="1"/>
            <a:r>
              <a:rPr lang="sv-SE" dirty="0"/>
              <a:t>Antagningsomgång</a:t>
            </a:r>
          </a:p>
          <a:p>
            <a:pPr lvl="1"/>
            <a:r>
              <a:rPr lang="sv-SE" dirty="0"/>
              <a:t>Kommun</a:t>
            </a:r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4C1D2D-54E7-6E02-DBF8-0FF79E4AF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871" y="3594715"/>
            <a:ext cx="8950243" cy="3196516"/>
          </a:xfrm>
          <a:prstGeom prst="rect">
            <a:avLst/>
          </a:prstGeom>
        </p:spPr>
      </p:pic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F3D6E925-C7CD-CA9F-7A96-6B4A1207E381}"/>
              </a:ext>
            </a:extLst>
          </p:cNvPr>
          <p:cNvSpPr txBox="1">
            <a:spLocks/>
          </p:cNvSpPr>
          <p:nvPr/>
        </p:nvSpPr>
        <p:spPr>
          <a:xfrm>
            <a:off x="5445393" y="1653546"/>
            <a:ext cx="6746608" cy="18976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dirty="0"/>
              <a:t>Studieordning</a:t>
            </a:r>
          </a:p>
          <a:p>
            <a:pPr lvl="1"/>
            <a:r>
              <a:rPr lang="sv-SE" dirty="0"/>
              <a:t>Enhet</a:t>
            </a:r>
          </a:p>
          <a:p>
            <a:pPr lvl="1"/>
            <a:r>
              <a:rPr lang="sv-SE" dirty="0"/>
              <a:t>Krav på tidigare studier</a:t>
            </a:r>
          </a:p>
          <a:p>
            <a:pPr lvl="1"/>
            <a:r>
              <a:rPr lang="sv-SE" dirty="0"/>
              <a:t>Autentiseringsregler</a:t>
            </a:r>
          </a:p>
          <a:p>
            <a:pPr lvl="1"/>
            <a:r>
              <a:rPr lang="sv-SE" dirty="0"/>
              <a:t>Svensk ort</a:t>
            </a:r>
          </a:p>
          <a:p>
            <a:endParaRPr lang="sv-SE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00358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Behörighetsprofiler</a:t>
            </a:r>
            <a:r>
              <a:rPr lang="sv-SE" dirty="0"/>
              <a:t>: Hantering av behörighetsprofiler är nu uppdelad i två flikar: Systemaktiviteter och Avgränsningar.</a:t>
            </a:r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60E4FA2-22A9-297C-9A8F-B1038C0D7C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00" r="7022" b="9804"/>
          <a:stretch/>
        </p:blipFill>
        <p:spPr>
          <a:xfrm>
            <a:off x="717015" y="2096135"/>
            <a:ext cx="10149114" cy="3900146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B42E4C05-DD2D-1142-30CC-C74C8BDAE17B}"/>
              </a:ext>
            </a:extLst>
          </p:cNvPr>
          <p:cNvSpPr/>
          <p:nvPr/>
        </p:nvSpPr>
        <p:spPr>
          <a:xfrm>
            <a:off x="4921350" y="4533330"/>
            <a:ext cx="2682240" cy="513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996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9310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16300</TotalTime>
  <Words>545</Words>
  <Application>Microsoft Office PowerPoint</Application>
  <PresentationFormat>Bredbild</PresentationFormat>
  <Paragraphs>80</Paragraphs>
  <Slides>15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8" baseType="lpstr">
      <vt:lpstr>Arial</vt:lpstr>
      <vt:lpstr>Calibri</vt:lpstr>
      <vt:lpstr>Rubriksidor</vt:lpstr>
      <vt:lpstr>PowerPoint-presentation</vt:lpstr>
      <vt:lpstr>Demo av version 2.25</vt:lpstr>
      <vt:lpstr>Detta kommer demonstreras</vt:lpstr>
      <vt:lpstr>Andra förbättringar</vt:lpstr>
      <vt:lpstr>Andra förbättringar</vt:lpstr>
      <vt:lpstr>Andra förbättringar</vt:lpstr>
      <vt:lpstr>Andra förbättringar</vt:lpstr>
      <vt:lpstr>Viktiga rättningar</vt:lpstr>
      <vt:lpstr>DEMO</vt:lpstr>
      <vt:lpstr>Förändringar i test- och utbildningsmiljön</vt:lpstr>
      <vt:lpstr>Förändringar i test- och utbildningsmiljön</vt:lpstr>
      <vt:lpstr>Förändringar i test- och utbildningsmiljön</vt:lpstr>
      <vt:lpstr>Förändringar i test- och utbildningsmiljön</vt:lpstr>
      <vt:lpstr>Förändringar i test- och utbildningsmiljön</vt:lpstr>
      <vt:lpstr>Förändringar i test- och utbildningsmiljön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896</cp:revision>
  <dcterms:created xsi:type="dcterms:W3CDTF">2021-02-26T13:28:00Z</dcterms:created>
  <dcterms:modified xsi:type="dcterms:W3CDTF">2023-08-28T09:27:30Z</dcterms:modified>
</cp:coreProperties>
</file>