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54" r:id="rId5"/>
    <p:sldMasterId id="2147483660" r:id="rId6"/>
  </p:sldMasterIdLst>
  <p:notesMasterIdLst>
    <p:notesMasterId r:id="rId22"/>
  </p:notesMasterIdLst>
  <p:sldIdLst>
    <p:sldId id="264" r:id="rId7"/>
    <p:sldId id="519" r:id="rId8"/>
    <p:sldId id="541" r:id="rId9"/>
    <p:sldId id="515" r:id="rId10"/>
    <p:sldId id="483" r:id="rId11"/>
    <p:sldId id="537" r:id="rId12"/>
    <p:sldId id="544" r:id="rId13"/>
    <p:sldId id="514" r:id="rId14"/>
    <p:sldId id="531" r:id="rId15"/>
    <p:sldId id="533" r:id="rId16"/>
    <p:sldId id="525" r:id="rId17"/>
    <p:sldId id="529" r:id="rId18"/>
    <p:sldId id="547" r:id="rId19"/>
    <p:sldId id="548" r:id="rId20"/>
    <p:sldId id="530" r:id="rId2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BA32"/>
    <a:srgbClr val="F6F0F3"/>
    <a:srgbClr val="E5D3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2E8060-A1A2-40ED-940D-98BE8407DE87}" v="3106" vWet="3108" dt="2023-06-20T10:48:38.783"/>
    <p1510:client id="{AE12F63E-087C-4569-B2AF-C8497E9D085A}" v="259" dt="2023-06-20T10:50:08.8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4" d="100"/>
          <a:sy n="154" d="100"/>
        </p:scale>
        <p:origin x="534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Lindgren" userId="S::annnil@chalmers.se::5b631d0a-0e7f-4736-a9eb-a13098689678" providerId="AD" clId="Web-{D1F72F09-809A-4D73-A810-CD3D23F8A8BE}"/>
    <pc:docChg chg="addSld modSld sldOrd">
      <pc:chgData name="Anna Lindgren" userId="S::annnil@chalmers.se::5b631d0a-0e7f-4736-a9eb-a13098689678" providerId="AD" clId="Web-{D1F72F09-809A-4D73-A810-CD3D23F8A8BE}" dt="2023-06-05T09:36:22.179" v="2" actId="20577"/>
      <pc:docMkLst>
        <pc:docMk/>
      </pc:docMkLst>
      <pc:sldChg chg="modSp add ord">
        <pc:chgData name="Anna Lindgren" userId="S::annnil@chalmers.se::5b631d0a-0e7f-4736-a9eb-a13098689678" providerId="AD" clId="Web-{D1F72F09-809A-4D73-A810-CD3D23F8A8BE}" dt="2023-06-05T09:36:22.179" v="2" actId="20577"/>
        <pc:sldMkLst>
          <pc:docMk/>
          <pc:sldMk cId="1104818728" sldId="519"/>
        </pc:sldMkLst>
        <pc:spChg chg="mod">
          <ac:chgData name="Anna Lindgren" userId="S::annnil@chalmers.se::5b631d0a-0e7f-4736-a9eb-a13098689678" providerId="AD" clId="Web-{D1F72F09-809A-4D73-A810-CD3D23F8A8BE}" dt="2023-06-05T09:36:22.179" v="2" actId="20577"/>
          <ac:spMkLst>
            <pc:docMk/>
            <pc:sldMk cId="1104818728" sldId="519"/>
            <ac:spMk id="2" creationId="{1898DE49-79A4-4E3D-A001-D43E453AA3DD}"/>
          </ac:spMkLst>
        </pc:spChg>
      </pc:sldChg>
    </pc:docChg>
  </pc:docChgLst>
  <pc:docChgLst>
    <pc:chgData name="Anna Sandberg Telléus" userId="332afaca-e11b-457a-b701-c75c09952db2" providerId="ADAL" clId="{AE12F63E-087C-4569-B2AF-C8497E9D085A}"/>
    <pc:docChg chg="custSel addSld delSld modSld">
      <pc:chgData name="Anna Sandberg Telléus" userId="332afaca-e11b-457a-b701-c75c09952db2" providerId="ADAL" clId="{AE12F63E-087C-4569-B2AF-C8497E9D085A}" dt="2023-06-20T10:50:08.855" v="261" actId="20577"/>
      <pc:docMkLst>
        <pc:docMk/>
      </pc:docMkLst>
      <pc:sldChg chg="modSp mod">
        <pc:chgData name="Anna Sandberg Telléus" userId="332afaca-e11b-457a-b701-c75c09952db2" providerId="ADAL" clId="{AE12F63E-087C-4569-B2AF-C8497E9D085A}" dt="2023-06-20T10:50:08.855" v="261" actId="20577"/>
        <pc:sldMkLst>
          <pc:docMk/>
          <pc:sldMk cId="3173239174" sldId="530"/>
        </pc:sldMkLst>
        <pc:spChg chg="mod">
          <ac:chgData name="Anna Sandberg Telléus" userId="332afaca-e11b-457a-b701-c75c09952db2" providerId="ADAL" clId="{AE12F63E-087C-4569-B2AF-C8497E9D085A}" dt="2023-06-20T10:50:08.855" v="261" actId="20577"/>
          <ac:spMkLst>
            <pc:docMk/>
            <pc:sldMk cId="3173239174" sldId="530"/>
            <ac:spMk id="3" creationId="{F2134153-8383-4403-85BF-D6C9F152D599}"/>
          </ac:spMkLst>
        </pc:spChg>
      </pc:sldChg>
      <pc:sldChg chg="add del">
        <pc:chgData name="Anna Sandberg Telléus" userId="332afaca-e11b-457a-b701-c75c09952db2" providerId="ADAL" clId="{AE12F63E-087C-4569-B2AF-C8497E9D085A}" dt="2023-06-15T11:47:21.342" v="1"/>
        <pc:sldMkLst>
          <pc:docMk/>
          <pc:sldMk cId="895011171" sldId="542"/>
        </pc:sldMkLst>
      </pc:sldChg>
      <pc:sldChg chg="add del">
        <pc:chgData name="Anna Sandberg Telléus" userId="332afaca-e11b-457a-b701-c75c09952db2" providerId="ADAL" clId="{AE12F63E-087C-4569-B2AF-C8497E9D085A}" dt="2023-06-15T13:05:59.019" v="3" actId="47"/>
        <pc:sldMkLst>
          <pc:docMk/>
          <pc:sldMk cId="2395303505" sldId="545"/>
        </pc:sldMkLst>
      </pc:sldChg>
      <pc:sldChg chg="add del">
        <pc:chgData name="Anna Sandberg Telléus" userId="332afaca-e11b-457a-b701-c75c09952db2" providerId="ADAL" clId="{AE12F63E-087C-4569-B2AF-C8497E9D085A}" dt="2023-06-15T13:06:28.887" v="5" actId="47"/>
        <pc:sldMkLst>
          <pc:docMk/>
          <pc:sldMk cId="2248401672" sldId="546"/>
        </pc:sldMkLst>
      </pc:sldChg>
      <pc:sldChg chg="add">
        <pc:chgData name="Anna Sandberg Telléus" userId="332afaca-e11b-457a-b701-c75c09952db2" providerId="ADAL" clId="{AE12F63E-087C-4569-B2AF-C8497E9D085A}" dt="2023-06-15T13:06:24.178" v="4"/>
        <pc:sldMkLst>
          <pc:docMk/>
          <pc:sldMk cId="4153157920" sldId="547"/>
        </pc:sldMkLst>
      </pc:sldChg>
    </pc:docChg>
  </pc:docChgLst>
  <pc:docChgLst>
    <pc:chgData name="Anna Lindgren" userId="S::annnil@chalmers.se::5b631d0a-0e7f-4736-a9eb-a13098689678" providerId="AD" clId="Web-{BABD915A-F16A-43D0-8151-FBFD516453A7}"/>
    <pc:docChg chg="addSld delSld modSld sldOrd">
      <pc:chgData name="Anna Lindgren" userId="S::annnil@chalmers.se::5b631d0a-0e7f-4736-a9eb-a13098689678" providerId="AD" clId="Web-{BABD915A-F16A-43D0-8151-FBFD516453A7}" dt="2023-06-14T11:16:40.787" v="270" actId="20577"/>
      <pc:docMkLst>
        <pc:docMk/>
      </pc:docMkLst>
      <pc:sldChg chg="ord">
        <pc:chgData name="Anna Lindgren" userId="S::annnil@chalmers.se::5b631d0a-0e7f-4736-a9eb-a13098689678" providerId="AD" clId="Web-{BABD915A-F16A-43D0-8151-FBFD516453A7}" dt="2023-06-14T11:01:16.317" v="25"/>
        <pc:sldMkLst>
          <pc:docMk/>
          <pc:sldMk cId="1673159467" sldId="517"/>
        </pc:sldMkLst>
      </pc:sldChg>
      <pc:sldChg chg="modSp">
        <pc:chgData name="Anna Lindgren" userId="S::annnil@chalmers.se::5b631d0a-0e7f-4736-a9eb-a13098689678" providerId="AD" clId="Web-{BABD915A-F16A-43D0-8151-FBFD516453A7}" dt="2023-06-14T10:40:08.272" v="21" actId="20577"/>
        <pc:sldMkLst>
          <pc:docMk/>
          <pc:sldMk cId="4076370865" sldId="524"/>
        </pc:sldMkLst>
        <pc:spChg chg="mod">
          <ac:chgData name="Anna Lindgren" userId="S::annnil@chalmers.se::5b631d0a-0e7f-4736-a9eb-a13098689678" providerId="AD" clId="Web-{BABD915A-F16A-43D0-8151-FBFD516453A7}" dt="2023-06-14T10:40:08.272" v="21" actId="20577"/>
          <ac:spMkLst>
            <pc:docMk/>
            <pc:sldMk cId="4076370865" sldId="524"/>
            <ac:spMk id="2" creationId="{680FA876-63CA-B75B-C264-9CA6B1FCE2C9}"/>
          </ac:spMkLst>
        </pc:spChg>
      </pc:sldChg>
      <pc:sldChg chg="new del">
        <pc:chgData name="Anna Lindgren" userId="S::annnil@chalmers.se::5b631d0a-0e7f-4736-a9eb-a13098689678" providerId="AD" clId="Web-{BABD915A-F16A-43D0-8151-FBFD516453A7}" dt="2023-06-14T10:43:25.154" v="23"/>
        <pc:sldMkLst>
          <pc:docMk/>
          <pc:sldMk cId="2495914151" sldId="525"/>
        </pc:sldMkLst>
      </pc:sldChg>
      <pc:sldChg chg="addSp modSp new">
        <pc:chgData name="Anna Lindgren" userId="S::annnil@chalmers.se::5b631d0a-0e7f-4736-a9eb-a13098689678" providerId="AD" clId="Web-{BABD915A-F16A-43D0-8151-FBFD516453A7}" dt="2023-06-14T11:16:40.787" v="270" actId="20577"/>
        <pc:sldMkLst>
          <pc:docMk/>
          <pc:sldMk cId="3448294578" sldId="525"/>
        </pc:sldMkLst>
        <pc:spChg chg="mod">
          <ac:chgData name="Anna Lindgren" userId="S::annnil@chalmers.se::5b631d0a-0e7f-4736-a9eb-a13098689678" providerId="AD" clId="Web-{BABD915A-F16A-43D0-8151-FBFD516453A7}" dt="2023-06-14T11:16:40.787" v="270" actId="20577"/>
          <ac:spMkLst>
            <pc:docMk/>
            <pc:sldMk cId="3448294578" sldId="525"/>
            <ac:spMk id="2" creationId="{E8402D91-BE78-A09F-B669-7C119E171962}"/>
          </ac:spMkLst>
        </pc:spChg>
        <pc:picChg chg="add mod">
          <ac:chgData name="Anna Lindgren" userId="S::annnil@chalmers.se::5b631d0a-0e7f-4736-a9eb-a13098689678" providerId="AD" clId="Web-{BABD915A-F16A-43D0-8151-FBFD516453A7}" dt="2023-06-14T11:12:23.450" v="188" actId="1076"/>
          <ac:picMkLst>
            <pc:docMk/>
            <pc:sldMk cId="3448294578" sldId="525"/>
            <ac:picMk id="4" creationId="{9416D718-CA47-43BF-26A1-7AA160532A8E}"/>
          </ac:picMkLst>
        </pc:picChg>
        <pc:picChg chg="add mod">
          <ac:chgData name="Anna Lindgren" userId="S::annnil@chalmers.se::5b631d0a-0e7f-4736-a9eb-a13098689678" providerId="AD" clId="Web-{BABD915A-F16A-43D0-8151-FBFD516453A7}" dt="2023-06-14T11:12:31.544" v="189" actId="1076"/>
          <ac:picMkLst>
            <pc:docMk/>
            <pc:sldMk cId="3448294578" sldId="525"/>
            <ac:picMk id="5" creationId="{34E77809-0E97-ECE9-3D37-C21F11D983A7}"/>
          </ac:picMkLst>
        </pc:picChg>
        <pc:picChg chg="add mod">
          <ac:chgData name="Anna Lindgren" userId="S::annnil@chalmers.se::5b631d0a-0e7f-4736-a9eb-a13098689678" providerId="AD" clId="Web-{BABD915A-F16A-43D0-8151-FBFD516453A7}" dt="2023-06-14T11:15:01.206" v="202" actId="1076"/>
          <ac:picMkLst>
            <pc:docMk/>
            <pc:sldMk cId="3448294578" sldId="525"/>
            <ac:picMk id="6" creationId="{99370C9A-4580-4563-BFF4-96F72F021662}"/>
          </ac:picMkLst>
        </pc:picChg>
        <pc:picChg chg="add mod">
          <ac:chgData name="Anna Lindgren" userId="S::annnil@chalmers.se::5b631d0a-0e7f-4736-a9eb-a13098689678" providerId="AD" clId="Web-{BABD915A-F16A-43D0-8151-FBFD516453A7}" dt="2023-06-14T11:14:58.081" v="201" actId="1076"/>
          <ac:picMkLst>
            <pc:docMk/>
            <pc:sldMk cId="3448294578" sldId="525"/>
            <ac:picMk id="7" creationId="{EC6AF666-CFD6-AF6E-E261-A356EFCCAE5A}"/>
          </ac:picMkLst>
        </pc:picChg>
        <pc:picChg chg="add mod">
          <ac:chgData name="Anna Lindgren" userId="S::annnil@chalmers.se::5b631d0a-0e7f-4736-a9eb-a13098689678" providerId="AD" clId="Web-{BABD915A-F16A-43D0-8151-FBFD516453A7}" dt="2023-06-14T11:15:04.893" v="203" actId="1076"/>
          <ac:picMkLst>
            <pc:docMk/>
            <pc:sldMk cId="3448294578" sldId="525"/>
            <ac:picMk id="8" creationId="{932B60D5-FAC1-42F6-3F1F-16CFEB8FA89C}"/>
          </ac:picMkLst>
        </pc:picChg>
        <pc:picChg chg="add mod">
          <ac:chgData name="Anna Lindgren" userId="S::annnil@chalmers.se::5b631d0a-0e7f-4736-a9eb-a13098689678" providerId="AD" clId="Web-{BABD915A-F16A-43D0-8151-FBFD516453A7}" dt="2023-06-14T11:16:37.147" v="269" actId="1076"/>
          <ac:picMkLst>
            <pc:docMk/>
            <pc:sldMk cId="3448294578" sldId="525"/>
            <ac:picMk id="9" creationId="{D14F9E12-B620-FD91-F194-6864F8EBA36C}"/>
          </ac:picMkLst>
        </pc:picChg>
      </pc:sldChg>
    </pc:docChg>
  </pc:docChgLst>
  <pc:docChgLst>
    <pc:chgData name="Anna Lindgren" userId="S::annnil@chalmers.se::5b631d0a-0e7f-4736-a9eb-a13098689678" providerId="AD" clId="Web-{BF301FFB-E415-4B90-9FEE-62BD7A833495}"/>
    <pc:docChg chg="addSld modSld">
      <pc:chgData name="Anna Lindgren" userId="S::annnil@chalmers.se::5b631d0a-0e7f-4736-a9eb-a13098689678" providerId="AD" clId="Web-{BF301FFB-E415-4B90-9FEE-62BD7A833495}" dt="2023-06-14T14:40:26.452" v="146"/>
      <pc:docMkLst>
        <pc:docMk/>
      </pc:docMkLst>
      <pc:sldChg chg="modSp">
        <pc:chgData name="Anna Lindgren" userId="S::annnil@chalmers.se::5b631d0a-0e7f-4736-a9eb-a13098689678" providerId="AD" clId="Web-{BF301FFB-E415-4B90-9FEE-62BD7A833495}" dt="2023-06-14T14:38:15.778" v="34" actId="20577"/>
        <pc:sldMkLst>
          <pc:docMk/>
          <pc:sldMk cId="2337829866" sldId="528"/>
        </pc:sldMkLst>
        <pc:spChg chg="mod">
          <ac:chgData name="Anna Lindgren" userId="S::annnil@chalmers.se::5b631d0a-0e7f-4736-a9eb-a13098689678" providerId="AD" clId="Web-{BF301FFB-E415-4B90-9FEE-62BD7A833495}" dt="2023-06-14T14:38:15.778" v="34" actId="20577"/>
          <ac:spMkLst>
            <pc:docMk/>
            <pc:sldMk cId="2337829866" sldId="528"/>
            <ac:spMk id="2" creationId="{3CAF8FD6-4259-9FEE-0451-A3C788BB8248}"/>
          </ac:spMkLst>
        </pc:spChg>
      </pc:sldChg>
      <pc:sldChg chg="modSp">
        <pc:chgData name="Anna Lindgren" userId="S::annnil@chalmers.se::5b631d0a-0e7f-4736-a9eb-a13098689678" providerId="AD" clId="Web-{BF301FFB-E415-4B90-9FEE-62BD7A833495}" dt="2023-06-14T14:40:05.202" v="145" actId="20577"/>
        <pc:sldMkLst>
          <pc:docMk/>
          <pc:sldMk cId="879107136" sldId="534"/>
        </pc:sldMkLst>
        <pc:spChg chg="mod">
          <ac:chgData name="Anna Lindgren" userId="S::annnil@chalmers.se::5b631d0a-0e7f-4736-a9eb-a13098689678" providerId="AD" clId="Web-{BF301FFB-E415-4B90-9FEE-62BD7A833495}" dt="2023-06-14T14:39:48.748" v="140" actId="20577"/>
          <ac:spMkLst>
            <pc:docMk/>
            <pc:sldMk cId="879107136" sldId="534"/>
            <ac:spMk id="2" creationId="{1FD9208C-2C2F-6DB7-672A-66B2BC9E03CA}"/>
          </ac:spMkLst>
        </pc:spChg>
        <pc:spChg chg="mod">
          <ac:chgData name="Anna Lindgren" userId="S::annnil@chalmers.se::5b631d0a-0e7f-4736-a9eb-a13098689678" providerId="AD" clId="Web-{BF301FFB-E415-4B90-9FEE-62BD7A833495}" dt="2023-06-14T14:40:05.202" v="145" actId="20577"/>
          <ac:spMkLst>
            <pc:docMk/>
            <pc:sldMk cId="879107136" sldId="534"/>
            <ac:spMk id="3" creationId="{C771FEE1-5BE8-FA37-C8A1-BCA2D7E5A16C}"/>
          </ac:spMkLst>
        </pc:spChg>
      </pc:sldChg>
      <pc:sldChg chg="new">
        <pc:chgData name="Anna Lindgren" userId="S::annnil@chalmers.se::5b631d0a-0e7f-4736-a9eb-a13098689678" providerId="AD" clId="Web-{BF301FFB-E415-4B90-9FEE-62BD7A833495}" dt="2023-06-14T14:40:26.452" v="146"/>
        <pc:sldMkLst>
          <pc:docMk/>
          <pc:sldMk cId="2902845523" sldId="535"/>
        </pc:sldMkLst>
      </pc:sldChg>
    </pc:docChg>
  </pc:docChgLst>
  <pc:docChgLst>
    <pc:chgData name="Anna Lindgren" userId="5b631d0a-0e7f-4736-a9eb-a13098689678" providerId="ADAL" clId="{4E2E8060-A1A2-40ED-940D-98BE8407DE87}"/>
    <pc:docChg chg="undo redo custSel addSld delSld modSld sldOrd">
      <pc:chgData name="Anna Lindgren" userId="5b631d0a-0e7f-4736-a9eb-a13098689678" providerId="ADAL" clId="{4E2E8060-A1A2-40ED-940D-98BE8407DE87}" dt="2023-06-19T10:09:26.549" v="8029" actId="20577"/>
      <pc:docMkLst>
        <pc:docMk/>
      </pc:docMkLst>
      <pc:sldChg chg="modSp mod ord">
        <pc:chgData name="Anna Lindgren" userId="5b631d0a-0e7f-4736-a9eb-a13098689678" providerId="ADAL" clId="{4E2E8060-A1A2-40ED-940D-98BE8407DE87}" dt="2023-06-15T12:50:11.201" v="5457"/>
        <pc:sldMkLst>
          <pc:docMk/>
          <pc:sldMk cId="4011257108" sldId="483"/>
        </pc:sldMkLst>
        <pc:spChg chg="mod">
          <ac:chgData name="Anna Lindgren" userId="5b631d0a-0e7f-4736-a9eb-a13098689678" providerId="ADAL" clId="{4E2E8060-A1A2-40ED-940D-98BE8407DE87}" dt="2023-06-14T14:49:30.665" v="237" actId="207"/>
          <ac:spMkLst>
            <pc:docMk/>
            <pc:sldMk cId="4011257108" sldId="483"/>
            <ac:spMk id="4" creationId="{AB1B16BB-DB8E-4624-93E6-5CE0A41542DB}"/>
          </ac:spMkLst>
        </pc:spChg>
        <pc:spChg chg="mod">
          <ac:chgData name="Anna Lindgren" userId="5b631d0a-0e7f-4736-a9eb-a13098689678" providerId="ADAL" clId="{4E2E8060-A1A2-40ED-940D-98BE8407DE87}" dt="2023-06-14T14:49:35.510" v="238" actId="207"/>
          <ac:spMkLst>
            <pc:docMk/>
            <pc:sldMk cId="4011257108" sldId="483"/>
            <ac:spMk id="5" creationId="{2424FEF4-923D-45C7-BC0E-291C6C9D387D}"/>
          </ac:spMkLst>
        </pc:spChg>
        <pc:spChg chg="mod">
          <ac:chgData name="Anna Lindgren" userId="5b631d0a-0e7f-4736-a9eb-a13098689678" providerId="ADAL" clId="{4E2E8060-A1A2-40ED-940D-98BE8407DE87}" dt="2023-06-14T14:49:41.840" v="239" actId="207"/>
          <ac:spMkLst>
            <pc:docMk/>
            <pc:sldMk cId="4011257108" sldId="483"/>
            <ac:spMk id="7" creationId="{8DD453C7-2E6E-477F-AECA-FA4730AB32D0}"/>
          </ac:spMkLst>
        </pc:spChg>
        <pc:spChg chg="mod">
          <ac:chgData name="Anna Lindgren" userId="5b631d0a-0e7f-4736-a9eb-a13098689678" providerId="ADAL" clId="{4E2E8060-A1A2-40ED-940D-98BE8407DE87}" dt="2023-06-14T15:04:51.687" v="990" actId="1076"/>
          <ac:spMkLst>
            <pc:docMk/>
            <pc:sldMk cId="4011257108" sldId="483"/>
            <ac:spMk id="8" creationId="{23098585-2B6F-4177-8E97-083E6A736657}"/>
          </ac:spMkLst>
        </pc:spChg>
        <pc:picChg chg="mod">
          <ac:chgData name="Anna Lindgren" userId="5b631d0a-0e7f-4736-a9eb-a13098689678" providerId="ADAL" clId="{4E2E8060-A1A2-40ED-940D-98BE8407DE87}" dt="2023-06-14T15:04:58.652" v="991" actId="1076"/>
          <ac:picMkLst>
            <pc:docMk/>
            <pc:sldMk cId="4011257108" sldId="483"/>
            <ac:picMk id="20" creationId="{BF245721-4BDA-404C-85DC-9F98C94485F5}"/>
          </ac:picMkLst>
        </pc:picChg>
      </pc:sldChg>
      <pc:sldChg chg="del">
        <pc:chgData name="Anna Lindgren" userId="5b631d0a-0e7f-4736-a9eb-a13098689678" providerId="ADAL" clId="{4E2E8060-A1A2-40ED-940D-98BE8407DE87}" dt="2023-06-14T14:50:23.221" v="241" actId="47"/>
        <pc:sldMkLst>
          <pc:docMk/>
          <pc:sldMk cId="3856094295" sldId="494"/>
        </pc:sldMkLst>
      </pc:sldChg>
      <pc:sldChg chg="del">
        <pc:chgData name="Anna Lindgren" userId="5b631d0a-0e7f-4736-a9eb-a13098689678" providerId="ADAL" clId="{4E2E8060-A1A2-40ED-940D-98BE8407DE87}" dt="2023-06-15T12:46:41.458" v="5435" actId="47"/>
        <pc:sldMkLst>
          <pc:docMk/>
          <pc:sldMk cId="3618345594" sldId="496"/>
        </pc:sldMkLst>
      </pc:sldChg>
      <pc:sldChg chg="ord">
        <pc:chgData name="Anna Lindgren" userId="5b631d0a-0e7f-4736-a9eb-a13098689678" providerId="ADAL" clId="{4E2E8060-A1A2-40ED-940D-98BE8407DE87}" dt="2023-06-19T08:35:05.874" v="5811"/>
        <pc:sldMkLst>
          <pc:docMk/>
          <pc:sldMk cId="2506701927" sldId="515"/>
        </pc:sldMkLst>
      </pc:sldChg>
      <pc:sldChg chg="addSp delSp modSp del mod modAnim">
        <pc:chgData name="Anna Lindgren" userId="5b631d0a-0e7f-4736-a9eb-a13098689678" providerId="ADAL" clId="{4E2E8060-A1A2-40ED-940D-98BE8407DE87}" dt="2023-06-19T09:17:02.420" v="6548" actId="47"/>
        <pc:sldMkLst>
          <pc:docMk/>
          <pc:sldMk cId="4125882683" sldId="516"/>
        </pc:sldMkLst>
        <pc:spChg chg="mod">
          <ac:chgData name="Anna Lindgren" userId="5b631d0a-0e7f-4736-a9eb-a13098689678" providerId="ADAL" clId="{4E2E8060-A1A2-40ED-940D-98BE8407DE87}" dt="2023-06-15T12:51:50.839" v="5468" actId="27636"/>
          <ac:spMkLst>
            <pc:docMk/>
            <pc:sldMk cId="4125882683" sldId="516"/>
            <ac:spMk id="2" creationId="{E77AF544-DD33-4CE0-9628-3E13D492CDDF}"/>
          </ac:spMkLst>
        </pc:spChg>
        <pc:spChg chg="add del mod">
          <ac:chgData name="Anna Lindgren" userId="5b631d0a-0e7f-4736-a9eb-a13098689678" providerId="ADAL" clId="{4E2E8060-A1A2-40ED-940D-98BE8407DE87}" dt="2023-06-15T12:52:07.614" v="5470"/>
          <ac:spMkLst>
            <pc:docMk/>
            <pc:sldMk cId="4125882683" sldId="516"/>
            <ac:spMk id="4" creationId="{20C066F8-D763-A7CA-8764-D1D02ACCA34F}"/>
          </ac:spMkLst>
        </pc:spChg>
        <pc:spChg chg="add del mod">
          <ac:chgData name="Anna Lindgren" userId="5b631d0a-0e7f-4736-a9eb-a13098689678" providerId="ADAL" clId="{4E2E8060-A1A2-40ED-940D-98BE8407DE87}" dt="2023-06-15T12:52:07.614" v="5470"/>
          <ac:spMkLst>
            <pc:docMk/>
            <pc:sldMk cId="4125882683" sldId="516"/>
            <ac:spMk id="5" creationId="{AA3071A0-E05C-2F94-76D2-C09CEA05C6CD}"/>
          </ac:spMkLst>
        </pc:spChg>
        <pc:spChg chg="add del mod">
          <ac:chgData name="Anna Lindgren" userId="5b631d0a-0e7f-4736-a9eb-a13098689678" providerId="ADAL" clId="{4E2E8060-A1A2-40ED-940D-98BE8407DE87}" dt="2023-06-15T12:52:07.614" v="5470"/>
          <ac:spMkLst>
            <pc:docMk/>
            <pc:sldMk cId="4125882683" sldId="516"/>
            <ac:spMk id="6" creationId="{856B2B13-67C4-E178-CD9D-3DE5A8394651}"/>
          </ac:spMkLst>
        </pc:spChg>
        <pc:cxnChg chg="add del mod">
          <ac:chgData name="Anna Lindgren" userId="5b631d0a-0e7f-4736-a9eb-a13098689678" providerId="ADAL" clId="{4E2E8060-A1A2-40ED-940D-98BE8407DE87}" dt="2023-06-15T12:52:07.614" v="5470"/>
          <ac:cxnSpMkLst>
            <pc:docMk/>
            <pc:sldMk cId="4125882683" sldId="516"/>
            <ac:cxnSpMk id="7" creationId="{E9AE7BFD-273A-330E-85DB-8B3D9041AEEB}"/>
          </ac:cxnSpMkLst>
        </pc:cxnChg>
        <pc:cxnChg chg="add del mod">
          <ac:chgData name="Anna Lindgren" userId="5b631d0a-0e7f-4736-a9eb-a13098689678" providerId="ADAL" clId="{4E2E8060-A1A2-40ED-940D-98BE8407DE87}" dt="2023-06-15T12:52:07.614" v="5470"/>
          <ac:cxnSpMkLst>
            <pc:docMk/>
            <pc:sldMk cId="4125882683" sldId="516"/>
            <ac:cxnSpMk id="8" creationId="{0EFB2618-F020-305B-4656-5A579D2C5F55}"/>
          </ac:cxnSpMkLst>
        </pc:cxnChg>
      </pc:sldChg>
      <pc:sldChg chg="del">
        <pc:chgData name="Anna Lindgren" userId="5b631d0a-0e7f-4736-a9eb-a13098689678" providerId="ADAL" clId="{4E2E8060-A1A2-40ED-940D-98BE8407DE87}" dt="2023-06-15T12:00:11.615" v="4350" actId="47"/>
        <pc:sldMkLst>
          <pc:docMk/>
          <pc:sldMk cId="1673159467" sldId="517"/>
        </pc:sldMkLst>
      </pc:sldChg>
      <pc:sldChg chg="modSp mod">
        <pc:chgData name="Anna Lindgren" userId="5b631d0a-0e7f-4736-a9eb-a13098689678" providerId="ADAL" clId="{4E2E8060-A1A2-40ED-940D-98BE8407DE87}" dt="2023-06-19T10:04:24.844" v="8011" actId="6549"/>
        <pc:sldMkLst>
          <pc:docMk/>
          <pc:sldMk cId="1104818728" sldId="519"/>
        </pc:sldMkLst>
        <pc:spChg chg="mod">
          <ac:chgData name="Anna Lindgren" userId="5b631d0a-0e7f-4736-a9eb-a13098689678" providerId="ADAL" clId="{4E2E8060-A1A2-40ED-940D-98BE8407DE87}" dt="2023-06-19T10:04:24.844" v="8011" actId="6549"/>
          <ac:spMkLst>
            <pc:docMk/>
            <pc:sldMk cId="1104818728" sldId="519"/>
            <ac:spMk id="2" creationId="{1898DE49-79A4-4E3D-A001-D43E453AA3DD}"/>
          </ac:spMkLst>
        </pc:spChg>
      </pc:sldChg>
      <pc:sldChg chg="del">
        <pc:chgData name="Anna Lindgren" userId="5b631d0a-0e7f-4736-a9eb-a13098689678" providerId="ADAL" clId="{4E2E8060-A1A2-40ED-940D-98BE8407DE87}" dt="2023-06-19T08:37:01.841" v="5812" actId="47"/>
        <pc:sldMkLst>
          <pc:docMk/>
          <pc:sldMk cId="1350301897" sldId="520"/>
        </pc:sldMkLst>
      </pc:sldChg>
      <pc:sldChg chg="modSp del mod">
        <pc:chgData name="Anna Lindgren" userId="5b631d0a-0e7f-4736-a9eb-a13098689678" providerId="ADAL" clId="{4E2E8060-A1A2-40ED-940D-98BE8407DE87}" dt="2023-06-19T08:37:30.722" v="5813" actId="47"/>
        <pc:sldMkLst>
          <pc:docMk/>
          <pc:sldMk cId="121445792" sldId="521"/>
        </pc:sldMkLst>
        <pc:spChg chg="mod">
          <ac:chgData name="Anna Lindgren" userId="5b631d0a-0e7f-4736-a9eb-a13098689678" providerId="ADAL" clId="{4E2E8060-A1A2-40ED-940D-98BE8407DE87}" dt="2023-06-15T12:56:33.424" v="5490" actId="20577"/>
          <ac:spMkLst>
            <pc:docMk/>
            <pc:sldMk cId="121445792" sldId="521"/>
            <ac:spMk id="3" creationId="{F2134153-8383-4403-85BF-D6C9F152D599}"/>
          </ac:spMkLst>
        </pc:spChg>
      </pc:sldChg>
      <pc:sldChg chg="modSp del mod">
        <pc:chgData name="Anna Lindgren" userId="5b631d0a-0e7f-4736-a9eb-a13098689678" providerId="ADAL" clId="{4E2E8060-A1A2-40ED-940D-98BE8407DE87}" dt="2023-06-19T09:46:32.991" v="7491" actId="47"/>
        <pc:sldMkLst>
          <pc:docMk/>
          <pc:sldMk cId="3398299183" sldId="522"/>
        </pc:sldMkLst>
        <pc:spChg chg="mod">
          <ac:chgData name="Anna Lindgren" userId="5b631d0a-0e7f-4736-a9eb-a13098689678" providerId="ADAL" clId="{4E2E8060-A1A2-40ED-940D-98BE8407DE87}" dt="2023-06-15T12:54:52.601" v="5472" actId="20577"/>
          <ac:spMkLst>
            <pc:docMk/>
            <pc:sldMk cId="3398299183" sldId="522"/>
            <ac:spMk id="3" creationId="{F2134153-8383-4403-85BF-D6C9F152D599}"/>
          </ac:spMkLst>
        </pc:spChg>
      </pc:sldChg>
      <pc:sldChg chg="del">
        <pc:chgData name="Anna Lindgren" userId="5b631d0a-0e7f-4736-a9eb-a13098689678" providerId="ADAL" clId="{4E2E8060-A1A2-40ED-940D-98BE8407DE87}" dt="2023-06-19T09:46:37.010" v="7492" actId="47"/>
        <pc:sldMkLst>
          <pc:docMk/>
          <pc:sldMk cId="2533067206" sldId="523"/>
        </pc:sldMkLst>
      </pc:sldChg>
      <pc:sldChg chg="del">
        <pc:chgData name="Anna Lindgren" userId="5b631d0a-0e7f-4736-a9eb-a13098689678" providerId="ADAL" clId="{4E2E8060-A1A2-40ED-940D-98BE8407DE87}" dt="2023-06-19T09:30:42.768" v="6557" actId="47"/>
        <pc:sldMkLst>
          <pc:docMk/>
          <pc:sldMk cId="4076370865" sldId="524"/>
        </pc:sldMkLst>
      </pc:sldChg>
      <pc:sldChg chg="addSp delSp modSp mod modAnim">
        <pc:chgData name="Anna Lindgren" userId="5b631d0a-0e7f-4736-a9eb-a13098689678" providerId="ADAL" clId="{4E2E8060-A1A2-40ED-940D-98BE8407DE87}" dt="2023-06-19T09:46:07.057" v="7490"/>
        <pc:sldMkLst>
          <pc:docMk/>
          <pc:sldMk cId="3448294578" sldId="525"/>
        </pc:sldMkLst>
        <pc:spChg chg="mod">
          <ac:chgData name="Anna Lindgren" userId="5b631d0a-0e7f-4736-a9eb-a13098689678" providerId="ADAL" clId="{4E2E8060-A1A2-40ED-940D-98BE8407DE87}" dt="2023-06-15T11:59:10.940" v="4345" actId="27636"/>
          <ac:spMkLst>
            <pc:docMk/>
            <pc:sldMk cId="3448294578" sldId="525"/>
            <ac:spMk id="2" creationId="{E8402D91-BE78-A09F-B669-7C119E171962}"/>
          </ac:spMkLst>
        </pc:spChg>
        <pc:spChg chg="mod">
          <ac:chgData name="Anna Lindgren" userId="5b631d0a-0e7f-4736-a9eb-a13098689678" providerId="ADAL" clId="{4E2E8060-A1A2-40ED-940D-98BE8407DE87}" dt="2023-06-14T15:13:18.265" v="1086" actId="255"/>
          <ac:spMkLst>
            <pc:docMk/>
            <pc:sldMk cId="3448294578" sldId="525"/>
            <ac:spMk id="3" creationId="{B3A7123B-E0F8-6CE8-5B0A-F5D1DFA76E80}"/>
          </ac:spMkLst>
        </pc:spChg>
        <pc:picChg chg="mod">
          <ac:chgData name="Anna Lindgren" userId="5b631d0a-0e7f-4736-a9eb-a13098689678" providerId="ADAL" clId="{4E2E8060-A1A2-40ED-940D-98BE8407DE87}" dt="2023-06-15T11:59:37.159" v="4349" actId="1076"/>
          <ac:picMkLst>
            <pc:docMk/>
            <pc:sldMk cId="3448294578" sldId="525"/>
            <ac:picMk id="4" creationId="{9416D718-CA47-43BF-26A1-7AA160532A8E}"/>
          </ac:picMkLst>
        </pc:picChg>
        <pc:picChg chg="del">
          <ac:chgData name="Anna Lindgren" userId="5b631d0a-0e7f-4736-a9eb-a13098689678" providerId="ADAL" clId="{4E2E8060-A1A2-40ED-940D-98BE8407DE87}" dt="2023-06-15T11:56:54.516" v="4326" actId="478"/>
          <ac:picMkLst>
            <pc:docMk/>
            <pc:sldMk cId="3448294578" sldId="525"/>
            <ac:picMk id="5" creationId="{34E77809-0E97-ECE9-3D37-C21F11D983A7}"/>
          </ac:picMkLst>
        </pc:picChg>
        <pc:picChg chg="add mod">
          <ac:chgData name="Anna Lindgren" userId="5b631d0a-0e7f-4736-a9eb-a13098689678" providerId="ADAL" clId="{4E2E8060-A1A2-40ED-940D-98BE8407DE87}" dt="2023-06-15T11:57:42.036" v="4332" actId="1076"/>
          <ac:picMkLst>
            <pc:docMk/>
            <pc:sldMk cId="3448294578" sldId="525"/>
            <ac:picMk id="6" creationId="{60503480-B2A4-8EE4-4F3A-201665B2678C}"/>
          </ac:picMkLst>
        </pc:picChg>
        <pc:picChg chg="mod">
          <ac:chgData name="Anna Lindgren" userId="5b631d0a-0e7f-4736-a9eb-a13098689678" providerId="ADAL" clId="{4E2E8060-A1A2-40ED-940D-98BE8407DE87}" dt="2023-06-15T11:56:58.527" v="4327" actId="1076"/>
          <ac:picMkLst>
            <pc:docMk/>
            <pc:sldMk cId="3448294578" sldId="525"/>
            <ac:picMk id="7" creationId="{EC6AF666-CFD6-AF6E-E261-A356EFCCAE5A}"/>
          </ac:picMkLst>
        </pc:picChg>
        <pc:picChg chg="del mod">
          <ac:chgData name="Anna Lindgren" userId="5b631d0a-0e7f-4736-a9eb-a13098689678" providerId="ADAL" clId="{4E2E8060-A1A2-40ED-940D-98BE8407DE87}" dt="2023-06-15T11:57:33.628" v="4330" actId="478"/>
          <ac:picMkLst>
            <pc:docMk/>
            <pc:sldMk cId="3448294578" sldId="525"/>
            <ac:picMk id="8" creationId="{932B60D5-FAC1-42F6-3F1F-16CFEB8FA89C}"/>
          </ac:picMkLst>
        </pc:picChg>
        <pc:picChg chg="mod">
          <ac:chgData name="Anna Lindgren" userId="5b631d0a-0e7f-4736-a9eb-a13098689678" providerId="ADAL" clId="{4E2E8060-A1A2-40ED-940D-98BE8407DE87}" dt="2023-06-15T11:57:54.559" v="4333" actId="1076"/>
          <ac:picMkLst>
            <pc:docMk/>
            <pc:sldMk cId="3448294578" sldId="525"/>
            <ac:picMk id="9" creationId="{D14F9E12-B620-FD91-F194-6864F8EBA36C}"/>
          </ac:picMkLst>
        </pc:picChg>
        <pc:picChg chg="mod">
          <ac:chgData name="Anna Lindgren" userId="5b631d0a-0e7f-4736-a9eb-a13098689678" providerId="ADAL" clId="{4E2E8060-A1A2-40ED-940D-98BE8407DE87}" dt="2023-06-15T11:59:16.882" v="4346" actId="1076"/>
          <ac:picMkLst>
            <pc:docMk/>
            <pc:sldMk cId="3448294578" sldId="525"/>
            <ac:picMk id="10" creationId="{CBEFAA85-5694-A4C7-BC8D-F96EB99D9D1A}"/>
          </ac:picMkLst>
        </pc:picChg>
      </pc:sldChg>
      <pc:sldChg chg="del">
        <pc:chgData name="Anna Lindgren" userId="5b631d0a-0e7f-4736-a9eb-a13098689678" providerId="ADAL" clId="{4E2E8060-A1A2-40ED-940D-98BE8407DE87}" dt="2023-06-14T15:05:41.268" v="992" actId="47"/>
        <pc:sldMkLst>
          <pc:docMk/>
          <pc:sldMk cId="2337829866" sldId="528"/>
        </pc:sldMkLst>
      </pc:sldChg>
      <pc:sldChg chg="addSp delSp modSp mod modAnim">
        <pc:chgData name="Anna Lindgren" userId="5b631d0a-0e7f-4736-a9eb-a13098689678" providerId="ADAL" clId="{4E2E8060-A1A2-40ED-940D-98BE8407DE87}" dt="2023-06-19T09:49:28.602" v="7526" actId="20577"/>
        <pc:sldMkLst>
          <pc:docMk/>
          <pc:sldMk cId="616259826" sldId="529"/>
        </pc:sldMkLst>
        <pc:spChg chg="del mod">
          <ac:chgData name="Anna Lindgren" userId="5b631d0a-0e7f-4736-a9eb-a13098689678" providerId="ADAL" clId="{4E2E8060-A1A2-40ED-940D-98BE8407DE87}" dt="2023-06-15T06:36:34.788" v="2029" actId="478"/>
          <ac:spMkLst>
            <pc:docMk/>
            <pc:sldMk cId="616259826" sldId="529"/>
            <ac:spMk id="2" creationId="{B436B2FF-002F-962E-1603-5A40C9C265FE}"/>
          </ac:spMkLst>
        </pc:spChg>
        <pc:spChg chg="add del mod">
          <ac:chgData name="Anna Lindgren" userId="5b631d0a-0e7f-4736-a9eb-a13098689678" providerId="ADAL" clId="{4E2E8060-A1A2-40ED-940D-98BE8407DE87}" dt="2023-06-15T12:05:19.303" v="4423" actId="20577"/>
          <ac:spMkLst>
            <pc:docMk/>
            <pc:sldMk cId="616259826" sldId="529"/>
            <ac:spMk id="3" creationId="{B563EAFE-FB94-6E3F-F938-B5D9914CEA46}"/>
          </ac:spMkLst>
        </pc:spChg>
        <pc:spChg chg="add del mod">
          <ac:chgData name="Anna Lindgren" userId="5b631d0a-0e7f-4736-a9eb-a13098689678" providerId="ADAL" clId="{4E2E8060-A1A2-40ED-940D-98BE8407DE87}" dt="2023-06-15T06:36:39.625" v="2030" actId="478"/>
          <ac:spMkLst>
            <pc:docMk/>
            <pc:sldMk cId="616259826" sldId="529"/>
            <ac:spMk id="5" creationId="{E7F97D3B-6066-DFAF-E9CD-2755D2686261}"/>
          </ac:spMkLst>
        </pc:spChg>
        <pc:spChg chg="add mod">
          <ac:chgData name="Anna Lindgren" userId="5b631d0a-0e7f-4736-a9eb-a13098689678" providerId="ADAL" clId="{4E2E8060-A1A2-40ED-940D-98BE8407DE87}" dt="2023-06-19T09:49:22.840" v="7515" actId="20577"/>
          <ac:spMkLst>
            <pc:docMk/>
            <pc:sldMk cId="616259826" sldId="529"/>
            <ac:spMk id="6" creationId="{E3DDFDEA-D6A6-3046-05F0-3AB118E1AB94}"/>
          </ac:spMkLst>
        </pc:spChg>
        <pc:spChg chg="add mod">
          <ac:chgData name="Anna Lindgren" userId="5b631d0a-0e7f-4736-a9eb-a13098689678" providerId="ADAL" clId="{4E2E8060-A1A2-40ED-940D-98BE8407DE87}" dt="2023-06-15T06:45:57.046" v="2382" actId="20577"/>
          <ac:spMkLst>
            <pc:docMk/>
            <pc:sldMk cId="616259826" sldId="529"/>
            <ac:spMk id="7" creationId="{67794C1B-BA0F-1956-44C8-7F4C6D6CAFD6}"/>
          </ac:spMkLst>
        </pc:spChg>
        <pc:spChg chg="add mod">
          <ac:chgData name="Anna Lindgren" userId="5b631d0a-0e7f-4736-a9eb-a13098689678" providerId="ADAL" clId="{4E2E8060-A1A2-40ED-940D-98BE8407DE87}" dt="2023-06-15T09:15:56.663" v="3116" actId="1076"/>
          <ac:spMkLst>
            <pc:docMk/>
            <pc:sldMk cId="616259826" sldId="529"/>
            <ac:spMk id="8" creationId="{BA3DFB1F-2415-5771-A39A-150F71A465C3}"/>
          </ac:spMkLst>
        </pc:spChg>
        <pc:spChg chg="add del mod">
          <ac:chgData name="Anna Lindgren" userId="5b631d0a-0e7f-4736-a9eb-a13098689678" providerId="ADAL" clId="{4E2E8060-A1A2-40ED-940D-98BE8407DE87}" dt="2023-06-15T09:16:22.964" v="3119" actId="478"/>
          <ac:spMkLst>
            <pc:docMk/>
            <pc:sldMk cId="616259826" sldId="529"/>
            <ac:spMk id="9" creationId="{5152E052-E70F-10BB-924A-1153961A715E}"/>
          </ac:spMkLst>
        </pc:spChg>
        <pc:spChg chg="add del">
          <ac:chgData name="Anna Lindgren" userId="5b631d0a-0e7f-4736-a9eb-a13098689678" providerId="ADAL" clId="{4E2E8060-A1A2-40ED-940D-98BE8407DE87}" dt="2023-06-15T06:40:26.185" v="2261" actId="478"/>
          <ac:spMkLst>
            <pc:docMk/>
            <pc:sldMk cId="616259826" sldId="529"/>
            <ac:spMk id="10" creationId="{88044169-263D-AA46-6DCB-9D3A2A80CD75}"/>
          </ac:spMkLst>
        </pc:spChg>
        <pc:spChg chg="add mod">
          <ac:chgData name="Anna Lindgren" userId="5b631d0a-0e7f-4736-a9eb-a13098689678" providerId="ADAL" clId="{4E2E8060-A1A2-40ED-940D-98BE8407DE87}" dt="2023-06-15T09:12:45.158" v="3089" actId="207"/>
          <ac:spMkLst>
            <pc:docMk/>
            <pc:sldMk cId="616259826" sldId="529"/>
            <ac:spMk id="11" creationId="{259E7AB5-16A1-1F73-17CE-E836E6C6F397}"/>
          </ac:spMkLst>
        </pc:spChg>
        <pc:spChg chg="add mod">
          <ac:chgData name="Anna Lindgren" userId="5b631d0a-0e7f-4736-a9eb-a13098689678" providerId="ADAL" clId="{4E2E8060-A1A2-40ED-940D-98BE8407DE87}" dt="2023-06-15T10:49:59.798" v="3397" actId="1076"/>
          <ac:spMkLst>
            <pc:docMk/>
            <pc:sldMk cId="616259826" sldId="529"/>
            <ac:spMk id="12" creationId="{40257CBC-0163-2743-17A4-3B0F091B0F14}"/>
          </ac:spMkLst>
        </pc:spChg>
        <pc:spChg chg="add mod">
          <ac:chgData name="Anna Lindgren" userId="5b631d0a-0e7f-4736-a9eb-a13098689678" providerId="ADAL" clId="{4E2E8060-A1A2-40ED-940D-98BE8407DE87}" dt="2023-06-19T09:49:28.602" v="7526" actId="20577"/>
          <ac:spMkLst>
            <pc:docMk/>
            <pc:sldMk cId="616259826" sldId="529"/>
            <ac:spMk id="13" creationId="{A7010EF5-507C-4D2D-5BE1-B3F7B8BA568D}"/>
          </ac:spMkLst>
        </pc:spChg>
        <pc:spChg chg="add mod">
          <ac:chgData name="Anna Lindgren" userId="5b631d0a-0e7f-4736-a9eb-a13098689678" providerId="ADAL" clId="{4E2E8060-A1A2-40ED-940D-98BE8407DE87}" dt="2023-06-15T12:22:22.813" v="4925" actId="1076"/>
          <ac:spMkLst>
            <pc:docMk/>
            <pc:sldMk cId="616259826" sldId="529"/>
            <ac:spMk id="14" creationId="{D80A8EB7-DE6D-6B1A-0F56-252D14EE5BFE}"/>
          </ac:spMkLst>
        </pc:spChg>
        <pc:spChg chg="add mod">
          <ac:chgData name="Anna Lindgren" userId="5b631d0a-0e7f-4736-a9eb-a13098689678" providerId="ADAL" clId="{4E2E8060-A1A2-40ED-940D-98BE8407DE87}" dt="2023-06-15T10:48:22.837" v="3336" actId="20577"/>
          <ac:spMkLst>
            <pc:docMk/>
            <pc:sldMk cId="616259826" sldId="529"/>
            <ac:spMk id="15" creationId="{A353C5CA-B375-518D-67EC-FCCECE10D423}"/>
          </ac:spMkLst>
        </pc:spChg>
        <pc:spChg chg="add mod">
          <ac:chgData name="Anna Lindgren" userId="5b631d0a-0e7f-4736-a9eb-a13098689678" providerId="ADAL" clId="{4E2E8060-A1A2-40ED-940D-98BE8407DE87}" dt="2023-06-15T10:49:42.337" v="3393" actId="20577"/>
          <ac:spMkLst>
            <pc:docMk/>
            <pc:sldMk cId="616259826" sldId="529"/>
            <ac:spMk id="16" creationId="{5FF6CD57-AFB7-2DF3-B0EB-5F9BB52399AA}"/>
          </ac:spMkLst>
        </pc:spChg>
        <pc:spChg chg="add del mod">
          <ac:chgData name="Anna Lindgren" userId="5b631d0a-0e7f-4736-a9eb-a13098689678" providerId="ADAL" clId="{4E2E8060-A1A2-40ED-940D-98BE8407DE87}" dt="2023-06-15T09:16:25.942" v="3120" actId="478"/>
          <ac:spMkLst>
            <pc:docMk/>
            <pc:sldMk cId="616259826" sldId="529"/>
            <ac:spMk id="17" creationId="{A305AEE2-EF9F-6398-C28C-5026BA0F231C}"/>
          </ac:spMkLst>
        </pc:spChg>
        <pc:spChg chg="add del mod">
          <ac:chgData name="Anna Lindgren" userId="5b631d0a-0e7f-4736-a9eb-a13098689678" providerId="ADAL" clId="{4E2E8060-A1A2-40ED-940D-98BE8407DE87}" dt="2023-06-15T09:16:30.429" v="3121" actId="478"/>
          <ac:spMkLst>
            <pc:docMk/>
            <pc:sldMk cId="616259826" sldId="529"/>
            <ac:spMk id="18" creationId="{CD571A78-41DA-D530-8422-B7655243548F}"/>
          </ac:spMkLst>
        </pc:spChg>
        <pc:spChg chg="add del mod">
          <ac:chgData name="Anna Lindgren" userId="5b631d0a-0e7f-4736-a9eb-a13098689678" providerId="ADAL" clId="{4E2E8060-A1A2-40ED-940D-98BE8407DE87}" dt="2023-06-15T06:58:38.465" v="2761"/>
          <ac:spMkLst>
            <pc:docMk/>
            <pc:sldMk cId="616259826" sldId="529"/>
            <ac:spMk id="19" creationId="{27BB6562-B004-E3A6-5743-6039BB8F9A98}"/>
          </ac:spMkLst>
        </pc:spChg>
        <pc:spChg chg="add mod">
          <ac:chgData name="Anna Lindgren" userId="5b631d0a-0e7f-4736-a9eb-a13098689678" providerId="ADAL" clId="{4E2E8060-A1A2-40ED-940D-98BE8407DE87}" dt="2023-06-15T12:43:55.331" v="5422" actId="1076"/>
          <ac:spMkLst>
            <pc:docMk/>
            <pc:sldMk cId="616259826" sldId="529"/>
            <ac:spMk id="27" creationId="{5223093A-E0EA-17BC-D70A-60835AC78B1B}"/>
          </ac:spMkLst>
        </pc:spChg>
        <pc:spChg chg="add mod">
          <ac:chgData name="Anna Lindgren" userId="5b631d0a-0e7f-4736-a9eb-a13098689678" providerId="ADAL" clId="{4E2E8060-A1A2-40ED-940D-98BE8407DE87}" dt="2023-06-15T12:43:55.331" v="5422" actId="1076"/>
          <ac:spMkLst>
            <pc:docMk/>
            <pc:sldMk cId="616259826" sldId="529"/>
            <ac:spMk id="28" creationId="{14C2130D-FE23-9666-7580-43862F3F4868}"/>
          </ac:spMkLst>
        </pc:spChg>
        <pc:spChg chg="add mod">
          <ac:chgData name="Anna Lindgren" userId="5b631d0a-0e7f-4736-a9eb-a13098689678" providerId="ADAL" clId="{4E2E8060-A1A2-40ED-940D-98BE8407DE87}" dt="2023-06-15T09:18:55.230" v="3141" actId="1076"/>
          <ac:spMkLst>
            <pc:docMk/>
            <pc:sldMk cId="616259826" sldId="529"/>
            <ac:spMk id="29" creationId="{7914BF17-8A40-AEBF-4BB0-00FD1A5CCE75}"/>
          </ac:spMkLst>
        </pc:spChg>
        <pc:spChg chg="add del mod">
          <ac:chgData name="Anna Lindgren" userId="5b631d0a-0e7f-4736-a9eb-a13098689678" providerId="ADAL" clId="{4E2E8060-A1A2-40ED-940D-98BE8407DE87}" dt="2023-06-15T12:05:29.185" v="4425"/>
          <ac:spMkLst>
            <pc:docMk/>
            <pc:sldMk cId="616259826" sldId="529"/>
            <ac:spMk id="33" creationId="{C2FE6F2F-653A-0A96-53BD-0A426D3BC808}"/>
          </ac:spMkLst>
        </pc:spChg>
        <pc:spChg chg="add del mod">
          <ac:chgData name="Anna Lindgren" userId="5b631d0a-0e7f-4736-a9eb-a13098689678" providerId="ADAL" clId="{4E2E8060-A1A2-40ED-940D-98BE8407DE87}" dt="2023-06-15T12:05:29.185" v="4425"/>
          <ac:spMkLst>
            <pc:docMk/>
            <pc:sldMk cId="616259826" sldId="529"/>
            <ac:spMk id="34" creationId="{C453C96F-0179-9FDC-6F84-05E202FCA41F}"/>
          </ac:spMkLst>
        </pc:spChg>
        <pc:spChg chg="add del mod">
          <ac:chgData name="Anna Lindgren" userId="5b631d0a-0e7f-4736-a9eb-a13098689678" providerId="ADAL" clId="{4E2E8060-A1A2-40ED-940D-98BE8407DE87}" dt="2023-06-15T12:05:29.185" v="4425"/>
          <ac:spMkLst>
            <pc:docMk/>
            <pc:sldMk cId="616259826" sldId="529"/>
            <ac:spMk id="35" creationId="{AE593849-0C94-232E-B23B-5C480F13A905}"/>
          </ac:spMkLst>
        </pc:spChg>
        <pc:spChg chg="add mod">
          <ac:chgData name="Anna Lindgren" userId="5b631d0a-0e7f-4736-a9eb-a13098689678" providerId="ADAL" clId="{4E2E8060-A1A2-40ED-940D-98BE8407DE87}" dt="2023-06-15T12:07:11.932" v="4589" actId="207"/>
          <ac:spMkLst>
            <pc:docMk/>
            <pc:sldMk cId="616259826" sldId="529"/>
            <ac:spMk id="41" creationId="{6A8E14E1-8DAE-B2A7-E893-C63765263B7D}"/>
          </ac:spMkLst>
        </pc:spChg>
        <pc:cxnChg chg="add mod">
          <ac:chgData name="Anna Lindgren" userId="5b631d0a-0e7f-4736-a9eb-a13098689678" providerId="ADAL" clId="{4E2E8060-A1A2-40ED-940D-98BE8407DE87}" dt="2023-06-15T09:14:29.448" v="3102" actId="1582"/>
          <ac:cxnSpMkLst>
            <pc:docMk/>
            <pc:sldMk cId="616259826" sldId="529"/>
            <ac:cxnSpMk id="21" creationId="{F7EA6836-4716-364C-0034-8D7B4DC230D3}"/>
          </ac:cxnSpMkLst>
        </pc:cxnChg>
        <pc:cxnChg chg="add mod">
          <ac:chgData name="Anna Lindgren" userId="5b631d0a-0e7f-4736-a9eb-a13098689678" providerId="ADAL" clId="{4E2E8060-A1A2-40ED-940D-98BE8407DE87}" dt="2023-06-15T09:14:41.382" v="3104" actId="1076"/>
          <ac:cxnSpMkLst>
            <pc:docMk/>
            <pc:sldMk cId="616259826" sldId="529"/>
            <ac:cxnSpMk id="22" creationId="{E3574A97-E82B-12EF-CBE7-FC94DDAA6F44}"/>
          </ac:cxnSpMkLst>
        </pc:cxnChg>
        <pc:cxnChg chg="add mod">
          <ac:chgData name="Anna Lindgren" userId="5b631d0a-0e7f-4736-a9eb-a13098689678" providerId="ADAL" clId="{4E2E8060-A1A2-40ED-940D-98BE8407DE87}" dt="2023-06-15T09:14:50.859" v="3106" actId="1076"/>
          <ac:cxnSpMkLst>
            <pc:docMk/>
            <pc:sldMk cId="616259826" sldId="529"/>
            <ac:cxnSpMk id="23" creationId="{1059F560-25C6-94D3-3D7E-2541110311F3}"/>
          </ac:cxnSpMkLst>
        </pc:cxnChg>
        <pc:cxnChg chg="add mod">
          <ac:chgData name="Anna Lindgren" userId="5b631d0a-0e7f-4736-a9eb-a13098689678" providerId="ADAL" clId="{4E2E8060-A1A2-40ED-940D-98BE8407DE87}" dt="2023-06-15T09:15:08.552" v="3109" actId="1076"/>
          <ac:cxnSpMkLst>
            <pc:docMk/>
            <pc:sldMk cId="616259826" sldId="529"/>
            <ac:cxnSpMk id="24" creationId="{403DDE0C-CCAF-9D0A-12FD-E9B63AC8772C}"/>
          </ac:cxnSpMkLst>
        </pc:cxnChg>
        <pc:cxnChg chg="add mod">
          <ac:chgData name="Anna Lindgren" userId="5b631d0a-0e7f-4736-a9eb-a13098689678" providerId="ADAL" clId="{4E2E8060-A1A2-40ED-940D-98BE8407DE87}" dt="2023-06-15T09:15:59.275" v="3117" actId="1076"/>
          <ac:cxnSpMkLst>
            <pc:docMk/>
            <pc:sldMk cId="616259826" sldId="529"/>
            <ac:cxnSpMk id="25" creationId="{2863D1DA-66C4-E617-7F7F-A245B5E3FB06}"/>
          </ac:cxnSpMkLst>
        </pc:cxnChg>
        <pc:cxnChg chg="add mod">
          <ac:chgData name="Anna Lindgren" userId="5b631d0a-0e7f-4736-a9eb-a13098689678" providerId="ADAL" clId="{4E2E8060-A1A2-40ED-940D-98BE8407DE87}" dt="2023-06-15T09:16:03.760" v="3118" actId="1076"/>
          <ac:cxnSpMkLst>
            <pc:docMk/>
            <pc:sldMk cId="616259826" sldId="529"/>
            <ac:cxnSpMk id="26" creationId="{11D5576A-797D-7CB6-5F3D-AB4663DA2BDC}"/>
          </ac:cxnSpMkLst>
        </pc:cxnChg>
        <pc:cxnChg chg="add mod">
          <ac:chgData name="Anna Lindgren" userId="5b631d0a-0e7f-4736-a9eb-a13098689678" providerId="ADAL" clId="{4E2E8060-A1A2-40ED-940D-98BE8407DE87}" dt="2023-06-15T12:43:55.331" v="5422" actId="1076"/>
          <ac:cxnSpMkLst>
            <pc:docMk/>
            <pc:sldMk cId="616259826" sldId="529"/>
            <ac:cxnSpMk id="31" creationId="{469D6AF0-EBE9-8E4E-D932-9D944A36D7A0}"/>
          </ac:cxnSpMkLst>
        </pc:cxnChg>
        <pc:cxnChg chg="add mod">
          <ac:chgData name="Anna Lindgren" userId="5b631d0a-0e7f-4736-a9eb-a13098689678" providerId="ADAL" clId="{4E2E8060-A1A2-40ED-940D-98BE8407DE87}" dt="2023-06-15T12:43:55.331" v="5422" actId="1076"/>
          <ac:cxnSpMkLst>
            <pc:docMk/>
            <pc:sldMk cId="616259826" sldId="529"/>
            <ac:cxnSpMk id="32" creationId="{998521E9-9368-BFBF-4DFF-56EFF455BF7C}"/>
          </ac:cxnSpMkLst>
        </pc:cxnChg>
        <pc:cxnChg chg="add del mod">
          <ac:chgData name="Anna Lindgren" userId="5b631d0a-0e7f-4736-a9eb-a13098689678" providerId="ADAL" clId="{4E2E8060-A1A2-40ED-940D-98BE8407DE87}" dt="2023-06-15T12:05:29.185" v="4425"/>
          <ac:cxnSpMkLst>
            <pc:docMk/>
            <pc:sldMk cId="616259826" sldId="529"/>
            <ac:cxnSpMk id="36" creationId="{C1687156-058E-0E78-983A-90C5862E1C2E}"/>
          </ac:cxnSpMkLst>
        </pc:cxnChg>
        <pc:cxnChg chg="add del mod">
          <ac:chgData name="Anna Lindgren" userId="5b631d0a-0e7f-4736-a9eb-a13098689678" providerId="ADAL" clId="{4E2E8060-A1A2-40ED-940D-98BE8407DE87}" dt="2023-06-15T12:05:29.185" v="4425"/>
          <ac:cxnSpMkLst>
            <pc:docMk/>
            <pc:sldMk cId="616259826" sldId="529"/>
            <ac:cxnSpMk id="37" creationId="{A2C0F6F3-9641-05E0-17B5-AA903E7AFA27}"/>
          </ac:cxnSpMkLst>
        </pc:cxnChg>
        <pc:cxnChg chg="add del mod">
          <ac:chgData name="Anna Lindgren" userId="5b631d0a-0e7f-4736-a9eb-a13098689678" providerId="ADAL" clId="{4E2E8060-A1A2-40ED-940D-98BE8407DE87}" dt="2023-06-15T12:05:29.185" v="4425"/>
          <ac:cxnSpMkLst>
            <pc:docMk/>
            <pc:sldMk cId="616259826" sldId="529"/>
            <ac:cxnSpMk id="38" creationId="{95EA3A24-68D1-6BA2-B8F6-5070ACFEAC60}"/>
          </ac:cxnSpMkLst>
        </pc:cxnChg>
        <pc:cxnChg chg="add del mod">
          <ac:chgData name="Anna Lindgren" userId="5b631d0a-0e7f-4736-a9eb-a13098689678" providerId="ADAL" clId="{4E2E8060-A1A2-40ED-940D-98BE8407DE87}" dt="2023-06-15T12:05:29.185" v="4425"/>
          <ac:cxnSpMkLst>
            <pc:docMk/>
            <pc:sldMk cId="616259826" sldId="529"/>
            <ac:cxnSpMk id="39" creationId="{4A564E39-93BF-3C80-48A7-222EBAB82FE7}"/>
          </ac:cxnSpMkLst>
        </pc:cxnChg>
        <pc:cxnChg chg="add del mod">
          <ac:chgData name="Anna Lindgren" userId="5b631d0a-0e7f-4736-a9eb-a13098689678" providerId="ADAL" clId="{4E2E8060-A1A2-40ED-940D-98BE8407DE87}" dt="2023-06-15T12:05:29.185" v="4425"/>
          <ac:cxnSpMkLst>
            <pc:docMk/>
            <pc:sldMk cId="616259826" sldId="529"/>
            <ac:cxnSpMk id="40" creationId="{88266631-1E08-3E86-79B0-C5EFB5C6034C}"/>
          </ac:cxnSpMkLst>
        </pc:cxnChg>
      </pc:sldChg>
      <pc:sldChg chg="modSp mod">
        <pc:chgData name="Anna Lindgren" userId="5b631d0a-0e7f-4736-a9eb-a13098689678" providerId="ADAL" clId="{4E2E8060-A1A2-40ED-940D-98BE8407DE87}" dt="2023-06-19T10:09:26.549" v="8029" actId="20577"/>
        <pc:sldMkLst>
          <pc:docMk/>
          <pc:sldMk cId="3173239174" sldId="530"/>
        </pc:sldMkLst>
        <pc:spChg chg="mod">
          <ac:chgData name="Anna Lindgren" userId="5b631d0a-0e7f-4736-a9eb-a13098689678" providerId="ADAL" clId="{4E2E8060-A1A2-40ED-940D-98BE8407DE87}" dt="2023-06-19T10:09:26.549" v="8029" actId="20577"/>
          <ac:spMkLst>
            <pc:docMk/>
            <pc:sldMk cId="3173239174" sldId="530"/>
            <ac:spMk id="3" creationId="{F2134153-8383-4403-85BF-D6C9F152D599}"/>
          </ac:spMkLst>
        </pc:spChg>
      </pc:sldChg>
      <pc:sldChg chg="modSp mod">
        <pc:chgData name="Anna Lindgren" userId="5b631d0a-0e7f-4736-a9eb-a13098689678" providerId="ADAL" clId="{4E2E8060-A1A2-40ED-940D-98BE8407DE87}" dt="2023-06-19T09:32:57.807" v="6591" actId="20577"/>
        <pc:sldMkLst>
          <pc:docMk/>
          <pc:sldMk cId="2138830759" sldId="531"/>
        </pc:sldMkLst>
        <pc:spChg chg="mod">
          <ac:chgData name="Anna Lindgren" userId="5b631d0a-0e7f-4736-a9eb-a13098689678" providerId="ADAL" clId="{4E2E8060-A1A2-40ED-940D-98BE8407DE87}" dt="2023-06-19T09:32:57.807" v="6591" actId="20577"/>
          <ac:spMkLst>
            <pc:docMk/>
            <pc:sldMk cId="2138830759" sldId="531"/>
            <ac:spMk id="2" creationId="{03F04FCE-3CF3-C7C7-D225-ECFA181B49BC}"/>
          </ac:spMkLst>
        </pc:spChg>
        <pc:spChg chg="mod">
          <ac:chgData name="Anna Lindgren" userId="5b631d0a-0e7f-4736-a9eb-a13098689678" providerId="ADAL" clId="{4E2E8060-A1A2-40ED-940D-98BE8407DE87}" dt="2023-06-14T15:12:36.470" v="1081" actId="255"/>
          <ac:spMkLst>
            <pc:docMk/>
            <pc:sldMk cId="2138830759" sldId="531"/>
            <ac:spMk id="3" creationId="{1DEA521E-52BC-5760-3B79-7A67888FC765}"/>
          </ac:spMkLst>
        </pc:spChg>
      </pc:sldChg>
      <pc:sldChg chg="modSp mod">
        <pc:chgData name="Anna Lindgren" userId="5b631d0a-0e7f-4736-a9eb-a13098689678" providerId="ADAL" clId="{4E2E8060-A1A2-40ED-940D-98BE8407DE87}" dt="2023-06-14T15:12:55.163" v="1084" actId="2711"/>
        <pc:sldMkLst>
          <pc:docMk/>
          <pc:sldMk cId="2559839839" sldId="533"/>
        </pc:sldMkLst>
        <pc:spChg chg="mod">
          <ac:chgData name="Anna Lindgren" userId="5b631d0a-0e7f-4736-a9eb-a13098689678" providerId="ADAL" clId="{4E2E8060-A1A2-40ED-940D-98BE8407DE87}" dt="2023-06-14T15:12:55.163" v="1084" actId="2711"/>
          <ac:spMkLst>
            <pc:docMk/>
            <pc:sldMk cId="2559839839" sldId="533"/>
            <ac:spMk id="3" creationId="{70BC4E7E-659C-3BCE-2CEC-4BBD7C1D12E8}"/>
          </ac:spMkLst>
        </pc:spChg>
      </pc:sldChg>
      <pc:sldChg chg="modSp del mod">
        <pc:chgData name="Anna Lindgren" userId="5b631d0a-0e7f-4736-a9eb-a13098689678" providerId="ADAL" clId="{4E2E8060-A1A2-40ED-940D-98BE8407DE87}" dt="2023-06-14T15:05:45.973" v="993" actId="47"/>
        <pc:sldMkLst>
          <pc:docMk/>
          <pc:sldMk cId="879107136" sldId="534"/>
        </pc:sldMkLst>
        <pc:spChg chg="mod">
          <ac:chgData name="Anna Lindgren" userId="5b631d0a-0e7f-4736-a9eb-a13098689678" providerId="ADAL" clId="{4E2E8060-A1A2-40ED-940D-98BE8407DE87}" dt="2023-06-14T14:48:19.802" v="236" actId="20577"/>
          <ac:spMkLst>
            <pc:docMk/>
            <pc:sldMk cId="879107136" sldId="534"/>
            <ac:spMk id="2" creationId="{1FD9208C-2C2F-6DB7-672A-66B2BC9E03CA}"/>
          </ac:spMkLst>
        </pc:spChg>
      </pc:sldChg>
      <pc:sldChg chg="addSp del mod">
        <pc:chgData name="Anna Lindgren" userId="5b631d0a-0e7f-4736-a9eb-a13098689678" providerId="ADAL" clId="{4E2E8060-A1A2-40ED-940D-98BE8407DE87}" dt="2023-06-14T14:44:07.030" v="2" actId="47"/>
        <pc:sldMkLst>
          <pc:docMk/>
          <pc:sldMk cId="2902845523" sldId="535"/>
        </pc:sldMkLst>
        <pc:spChg chg="add">
          <ac:chgData name="Anna Lindgren" userId="5b631d0a-0e7f-4736-a9eb-a13098689678" providerId="ADAL" clId="{4E2E8060-A1A2-40ED-940D-98BE8407DE87}" dt="2023-06-14T14:43:50.481" v="0" actId="11529"/>
          <ac:spMkLst>
            <pc:docMk/>
            <pc:sldMk cId="2902845523" sldId="535"/>
            <ac:spMk id="3" creationId="{36FA5ED0-02D2-1F03-E665-331EBE30CCD8}"/>
          </ac:spMkLst>
        </pc:spChg>
      </pc:sldChg>
      <pc:sldChg chg="addSp delSp modSp new del mod">
        <pc:chgData name="Anna Lindgren" userId="5b631d0a-0e7f-4736-a9eb-a13098689678" providerId="ADAL" clId="{4E2E8060-A1A2-40ED-940D-98BE8407DE87}" dt="2023-06-14T15:05:48.571" v="994" actId="47"/>
        <pc:sldMkLst>
          <pc:docMk/>
          <pc:sldMk cId="1410046800" sldId="536"/>
        </pc:sldMkLst>
        <pc:spChg chg="del">
          <ac:chgData name="Anna Lindgren" userId="5b631d0a-0e7f-4736-a9eb-a13098689678" providerId="ADAL" clId="{4E2E8060-A1A2-40ED-940D-98BE8407DE87}" dt="2023-06-14T14:44:23.512" v="4" actId="478"/>
          <ac:spMkLst>
            <pc:docMk/>
            <pc:sldMk cId="1410046800" sldId="536"/>
            <ac:spMk id="2" creationId="{6A9C516E-BF95-431A-E949-196333305A85}"/>
          </ac:spMkLst>
        </pc:spChg>
        <pc:spChg chg="add mod">
          <ac:chgData name="Anna Lindgren" userId="5b631d0a-0e7f-4736-a9eb-a13098689678" providerId="ADAL" clId="{4E2E8060-A1A2-40ED-940D-98BE8407DE87}" dt="2023-06-14T14:45:01.307" v="54" actId="1076"/>
          <ac:spMkLst>
            <pc:docMk/>
            <pc:sldMk cId="1410046800" sldId="536"/>
            <ac:spMk id="4" creationId="{BF6C91D3-2D9F-EB7F-ABF7-0C26424B8C08}"/>
          </ac:spMkLst>
        </pc:spChg>
        <pc:graphicFrameChg chg="add mod modGraphic">
          <ac:chgData name="Anna Lindgren" userId="5b631d0a-0e7f-4736-a9eb-a13098689678" providerId="ADAL" clId="{4E2E8060-A1A2-40ED-940D-98BE8407DE87}" dt="2023-06-14T14:47:47.309" v="140" actId="13782"/>
          <ac:graphicFrameMkLst>
            <pc:docMk/>
            <pc:sldMk cId="1410046800" sldId="536"/>
            <ac:graphicFrameMk id="5" creationId="{B23D8922-129E-EF34-6297-F2C87F64F0D6}"/>
          </ac:graphicFrameMkLst>
        </pc:graphicFrameChg>
      </pc:sldChg>
      <pc:sldChg chg="addSp delSp modSp new mod ord delAnim modAnim">
        <pc:chgData name="Anna Lindgren" userId="5b631d0a-0e7f-4736-a9eb-a13098689678" providerId="ADAL" clId="{4E2E8060-A1A2-40ED-940D-98BE8407DE87}" dt="2023-06-19T10:08:12.085" v="8019"/>
        <pc:sldMkLst>
          <pc:docMk/>
          <pc:sldMk cId="1723758242" sldId="537"/>
        </pc:sldMkLst>
        <pc:spChg chg="add mod">
          <ac:chgData name="Anna Lindgren" userId="5b631d0a-0e7f-4736-a9eb-a13098689678" providerId="ADAL" clId="{4E2E8060-A1A2-40ED-940D-98BE8407DE87}" dt="2023-06-19T08:54:07.287" v="6384" actId="1076"/>
          <ac:spMkLst>
            <pc:docMk/>
            <pc:sldMk cId="1723758242" sldId="537"/>
            <ac:spMk id="2" creationId="{257AAE66-5D14-52C7-3156-3942283727AE}"/>
          </ac:spMkLst>
        </pc:spChg>
        <pc:spChg chg="del mod">
          <ac:chgData name="Anna Lindgren" userId="5b631d0a-0e7f-4736-a9eb-a13098689678" providerId="ADAL" clId="{4E2E8060-A1A2-40ED-940D-98BE8407DE87}" dt="2023-06-14T14:51:31.532" v="248" actId="478"/>
          <ac:spMkLst>
            <pc:docMk/>
            <pc:sldMk cId="1723758242" sldId="537"/>
            <ac:spMk id="2" creationId="{FF7D7D57-8AC5-F8B3-5DF5-2DDCA6E94D4D}"/>
          </ac:spMkLst>
        </pc:spChg>
        <pc:spChg chg="mod">
          <ac:chgData name="Anna Lindgren" userId="5b631d0a-0e7f-4736-a9eb-a13098689678" providerId="ADAL" clId="{4E2E8060-A1A2-40ED-940D-98BE8407DE87}" dt="2023-06-14T15:12:16.463" v="1079" actId="255"/>
          <ac:spMkLst>
            <pc:docMk/>
            <pc:sldMk cId="1723758242" sldId="537"/>
            <ac:spMk id="3" creationId="{E95B90B5-92DE-BC5C-8823-1630E672F08C}"/>
          </ac:spMkLst>
        </pc:spChg>
        <pc:spChg chg="add mod">
          <ac:chgData name="Anna Lindgren" userId="5b631d0a-0e7f-4736-a9eb-a13098689678" providerId="ADAL" clId="{4E2E8060-A1A2-40ED-940D-98BE8407DE87}" dt="2023-06-19T08:53:31.148" v="6380" actId="1076"/>
          <ac:spMkLst>
            <pc:docMk/>
            <pc:sldMk cId="1723758242" sldId="537"/>
            <ac:spMk id="4" creationId="{6DBCF25A-6EF6-53DB-EAA1-8D3F571A5A2A}"/>
          </ac:spMkLst>
        </pc:spChg>
        <pc:spChg chg="add mod">
          <ac:chgData name="Anna Lindgren" userId="5b631d0a-0e7f-4736-a9eb-a13098689678" providerId="ADAL" clId="{4E2E8060-A1A2-40ED-940D-98BE8407DE87}" dt="2023-06-19T08:59:11.722" v="6405" actId="20577"/>
          <ac:spMkLst>
            <pc:docMk/>
            <pc:sldMk cId="1723758242" sldId="537"/>
            <ac:spMk id="6" creationId="{CEB92DA0-C387-6808-AB91-5EBF26D952CF}"/>
          </ac:spMkLst>
        </pc:spChg>
        <pc:spChg chg="add del mod">
          <ac:chgData name="Anna Lindgren" userId="5b631d0a-0e7f-4736-a9eb-a13098689678" providerId="ADAL" clId="{4E2E8060-A1A2-40ED-940D-98BE8407DE87}" dt="2023-06-14T15:02:44.447" v="833" actId="478"/>
          <ac:spMkLst>
            <pc:docMk/>
            <pc:sldMk cId="1723758242" sldId="537"/>
            <ac:spMk id="6" creationId="{ED21CD6B-BEFC-F239-F803-EFAA215F37F3}"/>
          </ac:spMkLst>
        </pc:spChg>
        <pc:spChg chg="add del mod">
          <ac:chgData name="Anna Lindgren" userId="5b631d0a-0e7f-4736-a9eb-a13098689678" providerId="ADAL" clId="{4E2E8060-A1A2-40ED-940D-98BE8407DE87}" dt="2023-06-14T15:02:42.157" v="832" actId="478"/>
          <ac:spMkLst>
            <pc:docMk/>
            <pc:sldMk cId="1723758242" sldId="537"/>
            <ac:spMk id="7" creationId="{D333FEAB-F99B-3DC7-0BC7-DE345147BC24}"/>
          </ac:spMkLst>
        </pc:spChg>
        <pc:spChg chg="add del mod">
          <ac:chgData name="Anna Lindgren" userId="5b631d0a-0e7f-4736-a9eb-a13098689678" providerId="ADAL" clId="{4E2E8060-A1A2-40ED-940D-98BE8407DE87}" dt="2023-06-14T15:02:40.494" v="831" actId="478"/>
          <ac:spMkLst>
            <pc:docMk/>
            <pc:sldMk cId="1723758242" sldId="537"/>
            <ac:spMk id="8" creationId="{9AB98502-F215-5E84-1E2B-0519CF9331E9}"/>
          </ac:spMkLst>
        </pc:spChg>
        <pc:spChg chg="add del mod">
          <ac:chgData name="Anna Lindgren" userId="5b631d0a-0e7f-4736-a9eb-a13098689678" providerId="ADAL" clId="{4E2E8060-A1A2-40ED-940D-98BE8407DE87}" dt="2023-06-14T14:59:41.383" v="804" actId="478"/>
          <ac:spMkLst>
            <pc:docMk/>
            <pc:sldMk cId="1723758242" sldId="537"/>
            <ac:spMk id="9" creationId="{A7F32110-E6AB-712C-9B1C-EBD68391B473}"/>
          </ac:spMkLst>
        </pc:spChg>
        <pc:spChg chg="add mod">
          <ac:chgData name="Anna Lindgren" userId="5b631d0a-0e7f-4736-a9eb-a13098689678" providerId="ADAL" clId="{4E2E8060-A1A2-40ED-940D-98BE8407DE87}" dt="2023-06-19T08:53:07.919" v="6378" actId="1076"/>
          <ac:spMkLst>
            <pc:docMk/>
            <pc:sldMk cId="1723758242" sldId="537"/>
            <ac:spMk id="10" creationId="{41B06C30-D8A0-DA50-B7EC-57CF4FDA0A6D}"/>
          </ac:spMkLst>
        </pc:spChg>
        <pc:spChg chg="add del mod">
          <ac:chgData name="Anna Lindgren" userId="5b631d0a-0e7f-4736-a9eb-a13098689678" providerId="ADAL" clId="{4E2E8060-A1A2-40ED-940D-98BE8407DE87}" dt="2023-06-19T08:39:19.663" v="5888" actId="478"/>
          <ac:spMkLst>
            <pc:docMk/>
            <pc:sldMk cId="1723758242" sldId="537"/>
            <ac:spMk id="11" creationId="{A3C9EF8C-B9DE-154B-7A82-306E6F1E0F94}"/>
          </ac:spMkLst>
        </pc:spChg>
        <pc:spChg chg="add mod">
          <ac:chgData name="Anna Lindgren" userId="5b631d0a-0e7f-4736-a9eb-a13098689678" providerId="ADAL" clId="{4E2E8060-A1A2-40ED-940D-98BE8407DE87}" dt="2023-06-19T08:52:30.714" v="6370" actId="1076"/>
          <ac:spMkLst>
            <pc:docMk/>
            <pc:sldMk cId="1723758242" sldId="537"/>
            <ac:spMk id="12" creationId="{325E9176-22EC-1BDE-6408-D869D4E203F3}"/>
          </ac:spMkLst>
        </pc:spChg>
        <pc:spChg chg="add del mod">
          <ac:chgData name="Anna Lindgren" userId="5b631d0a-0e7f-4736-a9eb-a13098689678" providerId="ADAL" clId="{4E2E8060-A1A2-40ED-940D-98BE8407DE87}" dt="2023-06-19T08:52:24.048" v="6369" actId="478"/>
          <ac:spMkLst>
            <pc:docMk/>
            <pc:sldMk cId="1723758242" sldId="537"/>
            <ac:spMk id="13" creationId="{7239B002-B4D6-0FE3-B95B-5F99F5EE1287}"/>
          </ac:spMkLst>
        </pc:spChg>
        <pc:spChg chg="add del">
          <ac:chgData name="Anna Lindgren" userId="5b631d0a-0e7f-4736-a9eb-a13098689678" providerId="ADAL" clId="{4E2E8060-A1A2-40ED-940D-98BE8407DE87}" dt="2023-06-19T08:55:39.943" v="6390" actId="478"/>
          <ac:spMkLst>
            <pc:docMk/>
            <pc:sldMk cId="1723758242" sldId="537"/>
            <ac:spMk id="15" creationId="{8060A498-BC88-77AF-F6E8-09B96CDD0A8F}"/>
          </ac:spMkLst>
        </pc:spChg>
        <pc:spChg chg="add del mod">
          <ac:chgData name="Anna Lindgren" userId="5b631d0a-0e7f-4736-a9eb-a13098689678" providerId="ADAL" clId="{4E2E8060-A1A2-40ED-940D-98BE8407DE87}" dt="2023-06-19T08:56:06.027" v="6393" actId="478"/>
          <ac:spMkLst>
            <pc:docMk/>
            <pc:sldMk cId="1723758242" sldId="537"/>
            <ac:spMk id="16" creationId="{E10C1305-8AE6-95A1-029D-1FDE58E17C63}"/>
          </ac:spMkLst>
        </pc:spChg>
        <pc:picChg chg="add mod">
          <ac:chgData name="Anna Lindgren" userId="5b631d0a-0e7f-4736-a9eb-a13098689678" providerId="ADAL" clId="{4E2E8060-A1A2-40ED-940D-98BE8407DE87}" dt="2023-06-19T10:07:14.120" v="8012" actId="1076"/>
          <ac:picMkLst>
            <pc:docMk/>
            <pc:sldMk cId="1723758242" sldId="537"/>
            <ac:picMk id="5" creationId="{23EC5FD2-9A29-190F-4CF5-5EB8438EA8B3}"/>
          </ac:picMkLst>
        </pc:picChg>
        <pc:cxnChg chg="add del mod">
          <ac:chgData name="Anna Lindgren" userId="5b631d0a-0e7f-4736-a9eb-a13098689678" providerId="ADAL" clId="{4E2E8060-A1A2-40ED-940D-98BE8407DE87}" dt="2023-06-19T08:55:15.117" v="6388" actId="478"/>
          <ac:cxnSpMkLst>
            <pc:docMk/>
            <pc:sldMk cId="1723758242" sldId="537"/>
            <ac:cxnSpMk id="8" creationId="{CA84BAB1-2E0E-A55F-C6D6-992AADEB1893}"/>
          </ac:cxnSpMkLst>
        </pc:cxnChg>
        <pc:cxnChg chg="add del mod">
          <ac:chgData name="Anna Lindgren" userId="5b631d0a-0e7f-4736-a9eb-a13098689678" providerId="ADAL" clId="{4E2E8060-A1A2-40ED-940D-98BE8407DE87}" dt="2023-06-19T08:56:44.759" v="6395" actId="478"/>
          <ac:cxnSpMkLst>
            <pc:docMk/>
            <pc:sldMk cId="1723758242" sldId="537"/>
            <ac:cxnSpMk id="18" creationId="{D12FEEFF-C185-A5F5-5391-482FEE948252}"/>
          </ac:cxnSpMkLst>
        </pc:cxnChg>
      </pc:sldChg>
      <pc:sldChg chg="addSp delSp modSp new del mod">
        <pc:chgData name="Anna Lindgren" userId="5b631d0a-0e7f-4736-a9eb-a13098689678" providerId="ADAL" clId="{4E2E8060-A1A2-40ED-940D-98BE8407DE87}" dt="2023-06-15T11:38:48.480" v="4313" actId="47"/>
        <pc:sldMkLst>
          <pc:docMk/>
          <pc:sldMk cId="397595603" sldId="538"/>
        </pc:sldMkLst>
        <pc:spChg chg="del">
          <ac:chgData name="Anna Lindgren" userId="5b631d0a-0e7f-4736-a9eb-a13098689678" providerId="ADAL" clId="{4E2E8060-A1A2-40ED-940D-98BE8407DE87}" dt="2023-06-15T06:08:34.227" v="1261" actId="478"/>
          <ac:spMkLst>
            <pc:docMk/>
            <pc:sldMk cId="397595603" sldId="538"/>
            <ac:spMk id="2" creationId="{3E282A38-69E5-5163-27AF-19F47B0FFB43}"/>
          </ac:spMkLst>
        </pc:spChg>
        <pc:spChg chg="del mod">
          <ac:chgData name="Anna Lindgren" userId="5b631d0a-0e7f-4736-a9eb-a13098689678" providerId="ADAL" clId="{4E2E8060-A1A2-40ED-940D-98BE8407DE87}" dt="2023-06-15T10:53:46.319" v="3506" actId="478"/>
          <ac:spMkLst>
            <pc:docMk/>
            <pc:sldMk cId="397595603" sldId="538"/>
            <ac:spMk id="3" creationId="{C27CCAD5-1463-F2B4-0D48-B23E378B534F}"/>
          </ac:spMkLst>
        </pc:spChg>
        <pc:spChg chg="add mod">
          <ac:chgData name="Anna Lindgren" userId="5b631d0a-0e7f-4736-a9eb-a13098689678" providerId="ADAL" clId="{4E2E8060-A1A2-40ED-940D-98BE8407DE87}" dt="2023-06-15T10:59:41.801" v="3653" actId="1076"/>
          <ac:spMkLst>
            <pc:docMk/>
            <pc:sldMk cId="397595603" sldId="538"/>
            <ac:spMk id="5" creationId="{78519589-1AB7-5762-814D-E44FEFB0C79A}"/>
          </ac:spMkLst>
        </pc:spChg>
        <pc:spChg chg="add mod">
          <ac:chgData name="Anna Lindgren" userId="5b631d0a-0e7f-4736-a9eb-a13098689678" providerId="ADAL" clId="{4E2E8060-A1A2-40ED-940D-98BE8407DE87}" dt="2023-06-15T10:54:13.607" v="3511" actId="1076"/>
          <ac:spMkLst>
            <pc:docMk/>
            <pc:sldMk cId="397595603" sldId="538"/>
            <ac:spMk id="6" creationId="{C9D38F6C-873F-21AE-2420-D7485CBC1ACD}"/>
          </ac:spMkLst>
        </pc:spChg>
        <pc:spChg chg="add mod">
          <ac:chgData name="Anna Lindgren" userId="5b631d0a-0e7f-4736-a9eb-a13098689678" providerId="ADAL" clId="{4E2E8060-A1A2-40ED-940D-98BE8407DE87}" dt="2023-06-15T10:54:10.370" v="3510" actId="1076"/>
          <ac:spMkLst>
            <pc:docMk/>
            <pc:sldMk cId="397595603" sldId="538"/>
            <ac:spMk id="7" creationId="{A65BC4C2-C29D-AC77-F4C9-950DEFC631AE}"/>
          </ac:spMkLst>
        </pc:spChg>
        <pc:spChg chg="add mod">
          <ac:chgData name="Anna Lindgren" userId="5b631d0a-0e7f-4736-a9eb-a13098689678" providerId="ADAL" clId="{4E2E8060-A1A2-40ED-940D-98BE8407DE87}" dt="2023-06-15T10:54:17.833" v="3513" actId="1076"/>
          <ac:spMkLst>
            <pc:docMk/>
            <pc:sldMk cId="397595603" sldId="538"/>
            <ac:spMk id="8" creationId="{A20060FA-B869-79E9-12FE-13FFCA0EF961}"/>
          </ac:spMkLst>
        </pc:spChg>
        <pc:spChg chg="add mod">
          <ac:chgData name="Anna Lindgren" userId="5b631d0a-0e7f-4736-a9eb-a13098689678" providerId="ADAL" clId="{4E2E8060-A1A2-40ED-940D-98BE8407DE87}" dt="2023-06-15T10:56:03.446" v="3603" actId="1076"/>
          <ac:spMkLst>
            <pc:docMk/>
            <pc:sldMk cId="397595603" sldId="538"/>
            <ac:spMk id="9" creationId="{F0F067AF-98A5-6F8C-E59B-A861D1AD52C6}"/>
          </ac:spMkLst>
        </pc:spChg>
        <pc:spChg chg="add mod">
          <ac:chgData name="Anna Lindgren" userId="5b631d0a-0e7f-4736-a9eb-a13098689678" providerId="ADAL" clId="{4E2E8060-A1A2-40ED-940D-98BE8407DE87}" dt="2023-06-15T10:56:08.827" v="3604" actId="1076"/>
          <ac:spMkLst>
            <pc:docMk/>
            <pc:sldMk cId="397595603" sldId="538"/>
            <ac:spMk id="10" creationId="{33F59F7E-3175-2806-C2FF-0830CB21FA9C}"/>
          </ac:spMkLst>
        </pc:spChg>
        <pc:spChg chg="add mod">
          <ac:chgData name="Anna Lindgren" userId="5b631d0a-0e7f-4736-a9eb-a13098689678" providerId="ADAL" clId="{4E2E8060-A1A2-40ED-940D-98BE8407DE87}" dt="2023-06-15T10:52:03.223" v="3401" actId="1076"/>
          <ac:spMkLst>
            <pc:docMk/>
            <pc:sldMk cId="397595603" sldId="538"/>
            <ac:spMk id="11" creationId="{1276F261-E411-CF55-7DCC-BEB219E57FD2}"/>
          </ac:spMkLst>
        </pc:spChg>
        <pc:spChg chg="add mod">
          <ac:chgData name="Anna Lindgren" userId="5b631d0a-0e7f-4736-a9eb-a13098689678" providerId="ADAL" clId="{4E2E8060-A1A2-40ED-940D-98BE8407DE87}" dt="2023-06-15T10:55:37.644" v="3602" actId="1076"/>
          <ac:spMkLst>
            <pc:docMk/>
            <pc:sldMk cId="397595603" sldId="538"/>
            <ac:spMk id="12" creationId="{7D483591-BF91-71E7-A6E8-60E52D37454C}"/>
          </ac:spMkLst>
        </pc:spChg>
        <pc:spChg chg="add mod">
          <ac:chgData name="Anna Lindgren" userId="5b631d0a-0e7f-4736-a9eb-a13098689678" providerId="ADAL" clId="{4E2E8060-A1A2-40ED-940D-98BE8407DE87}" dt="2023-06-15T06:21:29.052" v="1950" actId="1076"/>
          <ac:spMkLst>
            <pc:docMk/>
            <pc:sldMk cId="397595603" sldId="538"/>
            <ac:spMk id="13" creationId="{A10A8DB2-541F-0F2F-5304-AD9716FFD078}"/>
          </ac:spMkLst>
        </pc:spChg>
        <pc:spChg chg="add mod">
          <ac:chgData name="Anna Lindgren" userId="5b631d0a-0e7f-4736-a9eb-a13098689678" providerId="ADAL" clId="{4E2E8060-A1A2-40ED-940D-98BE8407DE87}" dt="2023-06-15T10:54:33.420" v="3516" actId="1076"/>
          <ac:spMkLst>
            <pc:docMk/>
            <pc:sldMk cId="397595603" sldId="538"/>
            <ac:spMk id="14" creationId="{7CD30B04-B523-83D7-206E-A74F115945C8}"/>
          </ac:spMkLst>
        </pc:spChg>
        <pc:spChg chg="add del mod">
          <ac:chgData name="Anna Lindgren" userId="5b631d0a-0e7f-4736-a9eb-a13098689678" providerId="ADAL" clId="{4E2E8060-A1A2-40ED-940D-98BE8407DE87}" dt="2023-06-15T10:53:50.299" v="3508" actId="478"/>
          <ac:spMkLst>
            <pc:docMk/>
            <pc:sldMk cId="397595603" sldId="538"/>
            <ac:spMk id="16" creationId="{84441B64-B66F-7EDA-7CEF-13331BD700E4}"/>
          </ac:spMkLst>
        </pc:spChg>
        <pc:spChg chg="add mod">
          <ac:chgData name="Anna Lindgren" userId="5b631d0a-0e7f-4736-a9eb-a13098689678" providerId="ADAL" clId="{4E2E8060-A1A2-40ED-940D-98BE8407DE87}" dt="2023-06-15T10:55:14.048" v="3600" actId="20577"/>
          <ac:spMkLst>
            <pc:docMk/>
            <pc:sldMk cId="397595603" sldId="538"/>
            <ac:spMk id="17" creationId="{0FF69695-C34C-4155-CA03-CB802729B766}"/>
          </ac:spMkLst>
        </pc:spChg>
        <pc:graphicFrameChg chg="add del mod modGraphic">
          <ac:chgData name="Anna Lindgren" userId="5b631d0a-0e7f-4736-a9eb-a13098689678" providerId="ADAL" clId="{4E2E8060-A1A2-40ED-940D-98BE8407DE87}" dt="2023-06-15T06:10:10.475" v="1351" actId="478"/>
          <ac:graphicFrameMkLst>
            <pc:docMk/>
            <pc:sldMk cId="397595603" sldId="538"/>
            <ac:graphicFrameMk id="4" creationId="{F9C15451-777D-0348-3D0D-2064560672BE}"/>
          </ac:graphicFrameMkLst>
        </pc:graphicFrameChg>
      </pc:sldChg>
      <pc:sldChg chg="addSp delSp modSp new del mod">
        <pc:chgData name="Anna Lindgren" userId="5b631d0a-0e7f-4736-a9eb-a13098689678" providerId="ADAL" clId="{4E2E8060-A1A2-40ED-940D-98BE8407DE87}" dt="2023-06-15T12:55:28.199" v="5477" actId="47"/>
        <pc:sldMkLst>
          <pc:docMk/>
          <pc:sldMk cId="798087445" sldId="539"/>
        </pc:sldMkLst>
        <pc:spChg chg="add del">
          <ac:chgData name="Anna Lindgren" userId="5b631d0a-0e7f-4736-a9eb-a13098689678" providerId="ADAL" clId="{4E2E8060-A1A2-40ED-940D-98BE8407DE87}" dt="2023-06-15T06:58:47.099" v="2763" actId="478"/>
          <ac:spMkLst>
            <pc:docMk/>
            <pc:sldMk cId="798087445" sldId="539"/>
            <ac:spMk id="2" creationId="{72F15285-120A-2514-17BF-5340E102D167}"/>
          </ac:spMkLst>
        </pc:spChg>
        <pc:spChg chg="mod">
          <ac:chgData name="Anna Lindgren" userId="5b631d0a-0e7f-4736-a9eb-a13098689678" providerId="ADAL" clId="{4E2E8060-A1A2-40ED-940D-98BE8407DE87}" dt="2023-06-15T12:01:13.639" v="4359" actId="1076"/>
          <ac:spMkLst>
            <pc:docMk/>
            <pc:sldMk cId="798087445" sldId="539"/>
            <ac:spMk id="3" creationId="{23C24702-8030-ED7A-B251-18C10A7A88CA}"/>
          </ac:spMkLst>
        </pc:spChg>
        <pc:spChg chg="add del mod">
          <ac:chgData name="Anna Lindgren" userId="5b631d0a-0e7f-4736-a9eb-a13098689678" providerId="ADAL" clId="{4E2E8060-A1A2-40ED-940D-98BE8407DE87}" dt="2023-06-15T06:58:29.966" v="2759"/>
          <ac:spMkLst>
            <pc:docMk/>
            <pc:sldMk cId="798087445" sldId="539"/>
            <ac:spMk id="4" creationId="{4BE8D8CC-92C4-1A3D-0023-F129FF1B0F76}"/>
          </ac:spMkLst>
        </pc:spChg>
        <pc:spChg chg="add del mod">
          <ac:chgData name="Anna Lindgren" userId="5b631d0a-0e7f-4736-a9eb-a13098689678" providerId="ADAL" clId="{4E2E8060-A1A2-40ED-940D-98BE8407DE87}" dt="2023-06-15T09:21:47.405" v="3220" actId="478"/>
          <ac:spMkLst>
            <pc:docMk/>
            <pc:sldMk cId="798087445" sldId="539"/>
            <ac:spMk id="5" creationId="{FA68A267-ACA8-F466-5AC7-66F91F635253}"/>
          </ac:spMkLst>
        </pc:spChg>
        <pc:spChg chg="add del mod">
          <ac:chgData name="Anna Lindgren" userId="5b631d0a-0e7f-4736-a9eb-a13098689678" providerId="ADAL" clId="{4E2E8060-A1A2-40ED-940D-98BE8407DE87}" dt="2023-06-15T09:21:47.405" v="3220" actId="478"/>
          <ac:spMkLst>
            <pc:docMk/>
            <pc:sldMk cId="798087445" sldId="539"/>
            <ac:spMk id="6" creationId="{26266C7E-50CF-B38E-9718-992841CD55C7}"/>
          </ac:spMkLst>
        </pc:spChg>
        <pc:spChg chg="add del mod">
          <ac:chgData name="Anna Lindgren" userId="5b631d0a-0e7f-4736-a9eb-a13098689678" providerId="ADAL" clId="{4E2E8060-A1A2-40ED-940D-98BE8407DE87}" dt="2023-06-15T09:21:47.405" v="3220" actId="478"/>
          <ac:spMkLst>
            <pc:docMk/>
            <pc:sldMk cId="798087445" sldId="539"/>
            <ac:spMk id="7" creationId="{B49BED76-8788-3A24-2169-2F292B89691D}"/>
          </ac:spMkLst>
        </pc:spChg>
        <pc:spChg chg="add del mod">
          <ac:chgData name="Anna Lindgren" userId="5b631d0a-0e7f-4736-a9eb-a13098689678" providerId="ADAL" clId="{4E2E8060-A1A2-40ED-940D-98BE8407DE87}" dt="2023-06-15T09:21:49.429" v="3221" actId="478"/>
          <ac:spMkLst>
            <pc:docMk/>
            <pc:sldMk cId="798087445" sldId="539"/>
            <ac:spMk id="8" creationId="{FCAB525D-B6A6-C264-4101-641CBF139E88}"/>
          </ac:spMkLst>
        </pc:spChg>
        <pc:spChg chg="add del mod">
          <ac:chgData name="Anna Lindgren" userId="5b631d0a-0e7f-4736-a9eb-a13098689678" providerId="ADAL" clId="{4E2E8060-A1A2-40ED-940D-98BE8407DE87}" dt="2023-06-15T09:21:47.405" v="3220" actId="478"/>
          <ac:spMkLst>
            <pc:docMk/>
            <pc:sldMk cId="798087445" sldId="539"/>
            <ac:spMk id="9" creationId="{9795C140-1807-9128-D8CC-FE595DB8094A}"/>
          </ac:spMkLst>
        </pc:spChg>
        <pc:spChg chg="add mod">
          <ac:chgData name="Anna Lindgren" userId="5b631d0a-0e7f-4736-a9eb-a13098689678" providerId="ADAL" clId="{4E2E8060-A1A2-40ED-940D-98BE8407DE87}" dt="2023-06-15T12:14:47.501" v="4739" actId="1076"/>
          <ac:spMkLst>
            <pc:docMk/>
            <pc:sldMk cId="798087445" sldId="539"/>
            <ac:spMk id="10" creationId="{5B79091B-871F-6E0F-DC07-8129555FD3FB}"/>
          </ac:spMkLst>
        </pc:spChg>
        <pc:spChg chg="add del mod">
          <ac:chgData name="Anna Lindgren" userId="5b631d0a-0e7f-4736-a9eb-a13098689678" providerId="ADAL" clId="{4E2E8060-A1A2-40ED-940D-98BE8407DE87}" dt="2023-06-15T12:13:24.576" v="4716" actId="478"/>
          <ac:spMkLst>
            <pc:docMk/>
            <pc:sldMk cId="798087445" sldId="539"/>
            <ac:spMk id="11" creationId="{B0A8C7AC-D9F5-94FB-F83C-883AACFE8312}"/>
          </ac:spMkLst>
        </pc:spChg>
        <pc:spChg chg="add mod">
          <ac:chgData name="Anna Lindgren" userId="5b631d0a-0e7f-4736-a9eb-a13098689678" providerId="ADAL" clId="{4E2E8060-A1A2-40ED-940D-98BE8407DE87}" dt="2023-06-15T12:14:44.420" v="4738" actId="1076"/>
          <ac:spMkLst>
            <pc:docMk/>
            <pc:sldMk cId="798087445" sldId="539"/>
            <ac:spMk id="12" creationId="{14BF3C6C-9026-7D48-32F2-1C65DCDBEBCF}"/>
          </ac:spMkLst>
        </pc:spChg>
        <pc:spChg chg="add del mod">
          <ac:chgData name="Anna Lindgren" userId="5b631d0a-0e7f-4736-a9eb-a13098689678" providerId="ADAL" clId="{4E2E8060-A1A2-40ED-940D-98BE8407DE87}" dt="2023-06-15T12:13:49.354" v="4723" actId="478"/>
          <ac:spMkLst>
            <pc:docMk/>
            <pc:sldMk cId="798087445" sldId="539"/>
            <ac:spMk id="13" creationId="{E5532694-B10F-6CB7-124E-E7C71C757CC0}"/>
          </ac:spMkLst>
        </pc:spChg>
        <pc:spChg chg="add del mod">
          <ac:chgData name="Anna Lindgren" userId="5b631d0a-0e7f-4736-a9eb-a13098689678" providerId="ADAL" clId="{4E2E8060-A1A2-40ED-940D-98BE8407DE87}" dt="2023-06-15T12:14:22.626" v="4731" actId="478"/>
          <ac:spMkLst>
            <pc:docMk/>
            <pc:sldMk cId="798087445" sldId="539"/>
            <ac:spMk id="14" creationId="{872F7B51-3F85-F978-6212-01DDFA305652}"/>
          </ac:spMkLst>
        </pc:spChg>
        <pc:spChg chg="add del mod ord">
          <ac:chgData name="Anna Lindgren" userId="5b631d0a-0e7f-4736-a9eb-a13098689678" providerId="ADAL" clId="{4E2E8060-A1A2-40ED-940D-98BE8407DE87}" dt="2023-06-15T10:46:45.377" v="3299" actId="478"/>
          <ac:spMkLst>
            <pc:docMk/>
            <pc:sldMk cId="798087445" sldId="539"/>
            <ac:spMk id="15" creationId="{744BB192-1590-58DC-D171-FF5D9A2F1273}"/>
          </ac:spMkLst>
        </pc:spChg>
        <pc:spChg chg="add del">
          <ac:chgData name="Anna Lindgren" userId="5b631d0a-0e7f-4736-a9eb-a13098689678" providerId="ADAL" clId="{4E2E8060-A1A2-40ED-940D-98BE8407DE87}" dt="2023-06-15T10:46:41.374" v="3298" actId="478"/>
          <ac:spMkLst>
            <pc:docMk/>
            <pc:sldMk cId="798087445" sldId="539"/>
            <ac:spMk id="16" creationId="{0ADE5223-8BD5-8B99-E6D6-A05CC628B317}"/>
          </ac:spMkLst>
        </pc:spChg>
        <pc:spChg chg="add del">
          <ac:chgData name="Anna Lindgren" userId="5b631d0a-0e7f-4736-a9eb-a13098689678" providerId="ADAL" clId="{4E2E8060-A1A2-40ED-940D-98BE8407DE87}" dt="2023-06-15T10:46:05.647" v="3293" actId="478"/>
          <ac:spMkLst>
            <pc:docMk/>
            <pc:sldMk cId="798087445" sldId="539"/>
            <ac:spMk id="17" creationId="{D0E4082E-C69C-9415-5F70-BB721B263BF8}"/>
          </ac:spMkLst>
        </pc:spChg>
        <pc:spChg chg="add del mod">
          <ac:chgData name="Anna Lindgren" userId="5b631d0a-0e7f-4736-a9eb-a13098689678" providerId="ADAL" clId="{4E2E8060-A1A2-40ED-940D-98BE8407DE87}" dt="2023-06-15T12:14:31.026" v="4733" actId="478"/>
          <ac:spMkLst>
            <pc:docMk/>
            <pc:sldMk cId="798087445" sldId="539"/>
            <ac:spMk id="18" creationId="{76AAFD56-A049-94B5-8797-422F979003EE}"/>
          </ac:spMkLst>
        </pc:spChg>
        <pc:spChg chg="add mod">
          <ac:chgData name="Anna Lindgren" userId="5b631d0a-0e7f-4736-a9eb-a13098689678" providerId="ADAL" clId="{4E2E8060-A1A2-40ED-940D-98BE8407DE87}" dt="2023-06-15T12:09:24.181" v="4611" actId="20577"/>
          <ac:spMkLst>
            <pc:docMk/>
            <pc:sldMk cId="798087445" sldId="539"/>
            <ac:spMk id="19" creationId="{9FD1A971-52D5-7FD8-0F26-D24CBF24B458}"/>
          </ac:spMkLst>
        </pc:spChg>
        <pc:spChg chg="add mod">
          <ac:chgData name="Anna Lindgren" userId="5b631d0a-0e7f-4736-a9eb-a13098689678" providerId="ADAL" clId="{4E2E8060-A1A2-40ED-940D-98BE8407DE87}" dt="2023-06-15T12:04:48.141" v="4405" actId="1076"/>
          <ac:spMkLst>
            <pc:docMk/>
            <pc:sldMk cId="798087445" sldId="539"/>
            <ac:spMk id="20" creationId="{1AFB1176-B6EE-7E98-719B-70AC4935B1CE}"/>
          </ac:spMkLst>
        </pc:spChg>
        <pc:spChg chg="add mod">
          <ac:chgData name="Anna Lindgren" userId="5b631d0a-0e7f-4736-a9eb-a13098689678" providerId="ADAL" clId="{4E2E8060-A1A2-40ED-940D-98BE8407DE87}" dt="2023-06-15T12:04:48.141" v="4405" actId="1076"/>
          <ac:spMkLst>
            <pc:docMk/>
            <pc:sldMk cId="798087445" sldId="539"/>
            <ac:spMk id="21" creationId="{F66DCA07-AE7A-21B3-55EA-A1A2A21574F3}"/>
          </ac:spMkLst>
        </pc:spChg>
        <pc:spChg chg="add del mod">
          <ac:chgData name="Anna Lindgren" userId="5b631d0a-0e7f-4736-a9eb-a13098689678" providerId="ADAL" clId="{4E2E8060-A1A2-40ED-940D-98BE8407DE87}" dt="2023-06-15T12:14:33.348" v="4735" actId="478"/>
          <ac:spMkLst>
            <pc:docMk/>
            <pc:sldMk cId="798087445" sldId="539"/>
            <ac:spMk id="27" creationId="{382FD8D8-9E8C-EA5B-DDED-2E52B3AE3F1A}"/>
          </ac:spMkLst>
        </pc:spChg>
        <pc:cxnChg chg="add del mod">
          <ac:chgData name="Anna Lindgren" userId="5b631d0a-0e7f-4736-a9eb-a13098689678" providerId="ADAL" clId="{4E2E8060-A1A2-40ED-940D-98BE8407DE87}" dt="2023-06-15T12:07:55.857" v="4592" actId="478"/>
          <ac:cxnSpMkLst>
            <pc:docMk/>
            <pc:sldMk cId="798087445" sldId="539"/>
            <ac:cxnSpMk id="22" creationId="{F2DBEE00-515D-BB04-4DA4-238BE8604317}"/>
          </ac:cxnSpMkLst>
        </pc:cxnChg>
        <pc:cxnChg chg="add del mod">
          <ac:chgData name="Anna Lindgren" userId="5b631d0a-0e7f-4736-a9eb-a13098689678" providerId="ADAL" clId="{4E2E8060-A1A2-40ED-940D-98BE8407DE87}" dt="2023-06-15T12:07:58.229" v="4594" actId="478"/>
          <ac:cxnSpMkLst>
            <pc:docMk/>
            <pc:sldMk cId="798087445" sldId="539"/>
            <ac:cxnSpMk id="23" creationId="{4E4E26FA-DDD5-017A-DF04-94144F9B4497}"/>
          </ac:cxnSpMkLst>
        </pc:cxnChg>
        <pc:cxnChg chg="add del mod">
          <ac:chgData name="Anna Lindgren" userId="5b631d0a-0e7f-4736-a9eb-a13098689678" providerId="ADAL" clId="{4E2E8060-A1A2-40ED-940D-98BE8407DE87}" dt="2023-06-15T12:08:00.806" v="4595" actId="478"/>
          <ac:cxnSpMkLst>
            <pc:docMk/>
            <pc:sldMk cId="798087445" sldId="539"/>
            <ac:cxnSpMk id="24" creationId="{D33E5561-EB9D-774A-65F7-5E5C23DED9F3}"/>
          </ac:cxnSpMkLst>
        </pc:cxnChg>
        <pc:cxnChg chg="add del mod">
          <ac:chgData name="Anna Lindgren" userId="5b631d0a-0e7f-4736-a9eb-a13098689678" providerId="ADAL" clId="{4E2E8060-A1A2-40ED-940D-98BE8407DE87}" dt="2023-06-15T12:07:49.737" v="4590" actId="478"/>
          <ac:cxnSpMkLst>
            <pc:docMk/>
            <pc:sldMk cId="798087445" sldId="539"/>
            <ac:cxnSpMk id="25" creationId="{BE49BACC-55B4-2CC0-2585-5D234C7DD0CD}"/>
          </ac:cxnSpMkLst>
        </pc:cxnChg>
        <pc:cxnChg chg="add del mod">
          <ac:chgData name="Anna Lindgren" userId="5b631d0a-0e7f-4736-a9eb-a13098689678" providerId="ADAL" clId="{4E2E8060-A1A2-40ED-940D-98BE8407DE87}" dt="2023-06-15T12:07:52.325" v="4591" actId="478"/>
          <ac:cxnSpMkLst>
            <pc:docMk/>
            <pc:sldMk cId="798087445" sldId="539"/>
            <ac:cxnSpMk id="26" creationId="{FC3F2428-420C-91C8-F36E-BBA6F84E38F3}"/>
          </ac:cxnSpMkLst>
        </pc:cxnChg>
      </pc:sldChg>
      <pc:sldChg chg="addSp modSp new del mod">
        <pc:chgData name="Anna Lindgren" userId="5b631d0a-0e7f-4736-a9eb-a13098689678" providerId="ADAL" clId="{4E2E8060-A1A2-40ED-940D-98BE8407DE87}" dt="2023-06-15T11:38:46.131" v="4312" actId="47"/>
        <pc:sldMkLst>
          <pc:docMk/>
          <pc:sldMk cId="1472712914" sldId="540"/>
        </pc:sldMkLst>
        <pc:spChg chg="add mod">
          <ac:chgData name="Anna Lindgren" userId="5b631d0a-0e7f-4736-a9eb-a13098689678" providerId="ADAL" clId="{4E2E8060-A1A2-40ED-940D-98BE8407DE87}" dt="2023-06-15T10:59:48.693" v="3661" actId="1076"/>
          <ac:spMkLst>
            <pc:docMk/>
            <pc:sldMk cId="1472712914" sldId="540"/>
            <ac:spMk id="2" creationId="{8F6D75C7-4D3F-2A41-296C-CF063A7DAE2B}"/>
          </ac:spMkLst>
        </pc:spChg>
        <pc:spChg chg="add mod">
          <ac:chgData name="Anna Lindgren" userId="5b631d0a-0e7f-4736-a9eb-a13098689678" providerId="ADAL" clId="{4E2E8060-A1A2-40ED-940D-98BE8407DE87}" dt="2023-06-15T10:56:26.292" v="3606"/>
          <ac:spMkLst>
            <pc:docMk/>
            <pc:sldMk cId="1472712914" sldId="540"/>
            <ac:spMk id="3" creationId="{A4795195-3104-408F-D22E-4AF24EBC77D8}"/>
          </ac:spMkLst>
        </pc:spChg>
        <pc:spChg chg="add mod">
          <ac:chgData name="Anna Lindgren" userId="5b631d0a-0e7f-4736-a9eb-a13098689678" providerId="ADAL" clId="{4E2E8060-A1A2-40ED-940D-98BE8407DE87}" dt="2023-06-15T10:56:26.292" v="3606"/>
          <ac:spMkLst>
            <pc:docMk/>
            <pc:sldMk cId="1472712914" sldId="540"/>
            <ac:spMk id="4" creationId="{A58C88F1-E4C1-15C8-0BDF-7088D52FC75F}"/>
          </ac:spMkLst>
        </pc:spChg>
        <pc:spChg chg="add mod">
          <ac:chgData name="Anna Lindgren" userId="5b631d0a-0e7f-4736-a9eb-a13098689678" providerId="ADAL" clId="{4E2E8060-A1A2-40ED-940D-98BE8407DE87}" dt="2023-06-15T10:56:26.292" v="3606"/>
          <ac:spMkLst>
            <pc:docMk/>
            <pc:sldMk cId="1472712914" sldId="540"/>
            <ac:spMk id="5" creationId="{167E7AC6-6DDD-1E74-813F-DD059A3ABB32}"/>
          </ac:spMkLst>
        </pc:spChg>
        <pc:spChg chg="add mod">
          <ac:chgData name="Anna Lindgren" userId="5b631d0a-0e7f-4736-a9eb-a13098689678" providerId="ADAL" clId="{4E2E8060-A1A2-40ED-940D-98BE8407DE87}" dt="2023-06-15T10:56:26.292" v="3606"/>
          <ac:spMkLst>
            <pc:docMk/>
            <pc:sldMk cId="1472712914" sldId="540"/>
            <ac:spMk id="6" creationId="{54A3CDB7-5F4A-6283-9E88-2F8C9D8D70A9}"/>
          </ac:spMkLst>
        </pc:spChg>
        <pc:spChg chg="add mod">
          <ac:chgData name="Anna Lindgren" userId="5b631d0a-0e7f-4736-a9eb-a13098689678" providerId="ADAL" clId="{4E2E8060-A1A2-40ED-940D-98BE8407DE87}" dt="2023-06-15T10:56:26.292" v="3606"/>
          <ac:spMkLst>
            <pc:docMk/>
            <pc:sldMk cId="1472712914" sldId="540"/>
            <ac:spMk id="7" creationId="{6148C771-74AC-3889-A160-502EB3E806BA}"/>
          </ac:spMkLst>
        </pc:spChg>
        <pc:spChg chg="add mod">
          <ac:chgData name="Anna Lindgren" userId="5b631d0a-0e7f-4736-a9eb-a13098689678" providerId="ADAL" clId="{4E2E8060-A1A2-40ED-940D-98BE8407DE87}" dt="2023-06-15T10:59:57.524" v="3663" actId="1076"/>
          <ac:spMkLst>
            <pc:docMk/>
            <pc:sldMk cId="1472712914" sldId="540"/>
            <ac:spMk id="8" creationId="{BC7E04AA-B206-A180-E8D6-825ACA8DB626}"/>
          </ac:spMkLst>
        </pc:spChg>
        <pc:spChg chg="add mod">
          <ac:chgData name="Anna Lindgren" userId="5b631d0a-0e7f-4736-a9eb-a13098689678" providerId="ADAL" clId="{4E2E8060-A1A2-40ED-940D-98BE8407DE87}" dt="2023-06-15T10:56:26.292" v="3606"/>
          <ac:spMkLst>
            <pc:docMk/>
            <pc:sldMk cId="1472712914" sldId="540"/>
            <ac:spMk id="9" creationId="{51AF0523-ABAA-5F03-F447-278E8B43A34A}"/>
          </ac:spMkLst>
        </pc:spChg>
        <pc:spChg chg="add mod">
          <ac:chgData name="Anna Lindgren" userId="5b631d0a-0e7f-4736-a9eb-a13098689678" providerId="ADAL" clId="{4E2E8060-A1A2-40ED-940D-98BE8407DE87}" dt="2023-06-15T11:00:05.158" v="3674" actId="1076"/>
          <ac:spMkLst>
            <pc:docMk/>
            <pc:sldMk cId="1472712914" sldId="540"/>
            <ac:spMk id="10" creationId="{6BEFB291-41B2-33FB-5182-4091B61E1CE8}"/>
          </ac:spMkLst>
        </pc:spChg>
        <pc:spChg chg="add mod">
          <ac:chgData name="Anna Lindgren" userId="5b631d0a-0e7f-4736-a9eb-a13098689678" providerId="ADAL" clId="{4E2E8060-A1A2-40ED-940D-98BE8407DE87}" dt="2023-06-15T10:57:08.651" v="3610" actId="1076"/>
          <ac:spMkLst>
            <pc:docMk/>
            <pc:sldMk cId="1472712914" sldId="540"/>
            <ac:spMk id="11" creationId="{21BB0501-0B86-BE89-3E16-039AD544C46C}"/>
          </ac:spMkLst>
        </pc:spChg>
        <pc:spChg chg="add mod">
          <ac:chgData name="Anna Lindgren" userId="5b631d0a-0e7f-4736-a9eb-a13098689678" providerId="ADAL" clId="{4E2E8060-A1A2-40ED-940D-98BE8407DE87}" dt="2023-06-15T10:59:58.458" v="3664" actId="1076"/>
          <ac:spMkLst>
            <pc:docMk/>
            <pc:sldMk cId="1472712914" sldId="540"/>
            <ac:spMk id="12" creationId="{5FDAC96B-26A9-566B-EA9B-B710341D4601}"/>
          </ac:spMkLst>
        </pc:spChg>
      </pc:sldChg>
      <pc:sldChg chg="addSp delSp modSp new del mod">
        <pc:chgData name="Anna Lindgren" userId="5b631d0a-0e7f-4736-a9eb-a13098689678" providerId="ADAL" clId="{4E2E8060-A1A2-40ED-940D-98BE8407DE87}" dt="2023-06-15T10:59:54.971" v="3662" actId="680"/>
        <pc:sldMkLst>
          <pc:docMk/>
          <pc:sldMk cId="556331988" sldId="541"/>
        </pc:sldMkLst>
        <pc:spChg chg="add del mod">
          <ac:chgData name="Anna Lindgren" userId="5b631d0a-0e7f-4736-a9eb-a13098689678" providerId="ADAL" clId="{4E2E8060-A1A2-40ED-940D-98BE8407DE87}" dt="2023-06-15T10:59:47.850" v="3660"/>
          <ac:spMkLst>
            <pc:docMk/>
            <pc:sldMk cId="556331988" sldId="541"/>
            <ac:spMk id="2" creationId="{F9A155C7-724C-CE5B-83A8-1B92AC8B57A3}"/>
          </ac:spMkLst>
        </pc:spChg>
        <pc:spChg chg="add del mod">
          <ac:chgData name="Anna Lindgren" userId="5b631d0a-0e7f-4736-a9eb-a13098689678" providerId="ADAL" clId="{4E2E8060-A1A2-40ED-940D-98BE8407DE87}" dt="2023-06-15T10:59:45.280" v="3658"/>
          <ac:spMkLst>
            <pc:docMk/>
            <pc:sldMk cId="556331988" sldId="541"/>
            <ac:spMk id="3" creationId="{1197CC49-932A-6D93-97F6-E6F551649999}"/>
          </ac:spMkLst>
        </pc:spChg>
        <pc:spChg chg="add del mod">
          <ac:chgData name="Anna Lindgren" userId="5b631d0a-0e7f-4736-a9eb-a13098689678" providerId="ADAL" clId="{4E2E8060-A1A2-40ED-940D-98BE8407DE87}" dt="2023-06-15T10:59:45.280" v="3658"/>
          <ac:spMkLst>
            <pc:docMk/>
            <pc:sldMk cId="556331988" sldId="541"/>
            <ac:spMk id="4" creationId="{DD87BCB9-8852-F95C-6557-96034D6D5C0B}"/>
          </ac:spMkLst>
        </pc:spChg>
        <pc:spChg chg="add del mod">
          <ac:chgData name="Anna Lindgren" userId="5b631d0a-0e7f-4736-a9eb-a13098689678" providerId="ADAL" clId="{4E2E8060-A1A2-40ED-940D-98BE8407DE87}" dt="2023-06-15T10:59:45.280" v="3658"/>
          <ac:spMkLst>
            <pc:docMk/>
            <pc:sldMk cId="556331988" sldId="541"/>
            <ac:spMk id="5" creationId="{5AC03DCB-EC05-DCC1-BD41-97ECB6F028B5}"/>
          </ac:spMkLst>
        </pc:spChg>
        <pc:spChg chg="add del mod">
          <ac:chgData name="Anna Lindgren" userId="5b631d0a-0e7f-4736-a9eb-a13098689678" providerId="ADAL" clId="{4E2E8060-A1A2-40ED-940D-98BE8407DE87}" dt="2023-06-15T10:59:45.280" v="3658"/>
          <ac:spMkLst>
            <pc:docMk/>
            <pc:sldMk cId="556331988" sldId="541"/>
            <ac:spMk id="6" creationId="{81699512-2726-B5FA-E237-48E84D4B9090}"/>
          </ac:spMkLst>
        </pc:spChg>
        <pc:spChg chg="add del mod">
          <ac:chgData name="Anna Lindgren" userId="5b631d0a-0e7f-4736-a9eb-a13098689678" providerId="ADAL" clId="{4E2E8060-A1A2-40ED-940D-98BE8407DE87}" dt="2023-06-15T10:59:45.280" v="3658"/>
          <ac:spMkLst>
            <pc:docMk/>
            <pc:sldMk cId="556331988" sldId="541"/>
            <ac:spMk id="7" creationId="{772EABF1-0D76-7D2B-3399-654325A9D4EC}"/>
          </ac:spMkLst>
        </pc:spChg>
        <pc:spChg chg="add del mod">
          <ac:chgData name="Anna Lindgren" userId="5b631d0a-0e7f-4736-a9eb-a13098689678" providerId="ADAL" clId="{4E2E8060-A1A2-40ED-940D-98BE8407DE87}" dt="2023-06-15T10:59:45.280" v="3658"/>
          <ac:spMkLst>
            <pc:docMk/>
            <pc:sldMk cId="556331988" sldId="541"/>
            <ac:spMk id="8" creationId="{EAAC49F8-01C8-BDF1-6FB5-5EBD4E630EBE}"/>
          </ac:spMkLst>
        </pc:spChg>
      </pc:sldChg>
      <pc:sldChg chg="addSp delSp modSp new mod ord modAnim">
        <pc:chgData name="Anna Lindgren" userId="5b631d0a-0e7f-4736-a9eb-a13098689678" providerId="ADAL" clId="{4E2E8060-A1A2-40ED-940D-98BE8407DE87}" dt="2023-06-19T09:03:12.367" v="6429"/>
        <pc:sldMkLst>
          <pc:docMk/>
          <pc:sldMk cId="3117750587" sldId="541"/>
        </pc:sldMkLst>
        <pc:spChg chg="del mod">
          <ac:chgData name="Anna Lindgren" userId="5b631d0a-0e7f-4736-a9eb-a13098689678" providerId="ADAL" clId="{4E2E8060-A1A2-40ED-940D-98BE8407DE87}" dt="2023-06-15T11:03:19.402" v="3704" actId="478"/>
          <ac:spMkLst>
            <pc:docMk/>
            <pc:sldMk cId="3117750587" sldId="541"/>
            <ac:spMk id="2" creationId="{BF59261C-9132-54D7-3F90-C20AB6A4D5A0}"/>
          </ac:spMkLst>
        </pc:spChg>
        <pc:spChg chg="mod">
          <ac:chgData name="Anna Lindgren" userId="5b631d0a-0e7f-4736-a9eb-a13098689678" providerId="ADAL" clId="{4E2E8060-A1A2-40ED-940D-98BE8407DE87}" dt="2023-06-15T12:48:14.557" v="5445" actId="20577"/>
          <ac:spMkLst>
            <pc:docMk/>
            <pc:sldMk cId="3117750587" sldId="541"/>
            <ac:spMk id="3" creationId="{391F7F58-B0A4-ACEA-F597-F1869D3DFB63}"/>
          </ac:spMkLst>
        </pc:spChg>
        <pc:spChg chg="add del mod">
          <ac:chgData name="Anna Lindgren" userId="5b631d0a-0e7f-4736-a9eb-a13098689678" providerId="ADAL" clId="{4E2E8060-A1A2-40ED-940D-98BE8407DE87}" dt="2023-06-15T11:04:11.621" v="3715" actId="478"/>
          <ac:spMkLst>
            <pc:docMk/>
            <pc:sldMk cId="3117750587" sldId="541"/>
            <ac:spMk id="4" creationId="{7D9CEFF3-5E61-E292-4F38-3473755EAAAD}"/>
          </ac:spMkLst>
        </pc:spChg>
        <pc:spChg chg="add del mod">
          <ac:chgData name="Anna Lindgren" userId="5b631d0a-0e7f-4736-a9eb-a13098689678" providerId="ADAL" clId="{4E2E8060-A1A2-40ED-940D-98BE8407DE87}" dt="2023-06-15T11:23:46.457" v="4036" actId="478"/>
          <ac:spMkLst>
            <pc:docMk/>
            <pc:sldMk cId="3117750587" sldId="541"/>
            <ac:spMk id="5" creationId="{F370FEA8-BE1A-304E-CDA3-59664A288E1D}"/>
          </ac:spMkLst>
        </pc:spChg>
        <pc:spChg chg="add mod">
          <ac:chgData name="Anna Lindgren" userId="5b631d0a-0e7f-4736-a9eb-a13098689678" providerId="ADAL" clId="{4E2E8060-A1A2-40ED-940D-98BE8407DE87}" dt="2023-06-15T11:37:18.242" v="4302" actId="1076"/>
          <ac:spMkLst>
            <pc:docMk/>
            <pc:sldMk cId="3117750587" sldId="541"/>
            <ac:spMk id="6" creationId="{7C5B5701-67B9-1187-CB4A-6ED14AE37341}"/>
          </ac:spMkLst>
        </pc:spChg>
        <pc:spChg chg="add mod">
          <ac:chgData name="Anna Lindgren" userId="5b631d0a-0e7f-4736-a9eb-a13098689678" providerId="ADAL" clId="{4E2E8060-A1A2-40ED-940D-98BE8407DE87}" dt="2023-06-15T11:37:40.300" v="4306" actId="1076"/>
          <ac:spMkLst>
            <pc:docMk/>
            <pc:sldMk cId="3117750587" sldId="541"/>
            <ac:spMk id="7" creationId="{16EE0416-0C57-F25C-4879-77F44894CEA1}"/>
          </ac:spMkLst>
        </pc:spChg>
        <pc:spChg chg="add mod">
          <ac:chgData name="Anna Lindgren" userId="5b631d0a-0e7f-4736-a9eb-a13098689678" providerId="ADAL" clId="{4E2E8060-A1A2-40ED-940D-98BE8407DE87}" dt="2023-06-19T09:00:55.915" v="6410" actId="1076"/>
          <ac:spMkLst>
            <pc:docMk/>
            <pc:sldMk cId="3117750587" sldId="541"/>
            <ac:spMk id="8" creationId="{F673C1E0-F4EA-5C79-F0D1-41A53810BF24}"/>
          </ac:spMkLst>
        </pc:spChg>
        <pc:spChg chg="add mod">
          <ac:chgData name="Anna Lindgren" userId="5b631d0a-0e7f-4736-a9eb-a13098689678" providerId="ADAL" clId="{4E2E8060-A1A2-40ED-940D-98BE8407DE87}" dt="2023-06-15T11:37:18.242" v="4302" actId="1076"/>
          <ac:spMkLst>
            <pc:docMk/>
            <pc:sldMk cId="3117750587" sldId="541"/>
            <ac:spMk id="9" creationId="{06CA6EE2-E345-B1BB-934B-7ADAEC697450}"/>
          </ac:spMkLst>
        </pc:spChg>
        <pc:spChg chg="add del mod">
          <ac:chgData name="Anna Lindgren" userId="5b631d0a-0e7f-4736-a9eb-a13098689678" providerId="ADAL" clId="{4E2E8060-A1A2-40ED-940D-98BE8407DE87}" dt="2023-06-15T11:30:15.950" v="4097" actId="478"/>
          <ac:spMkLst>
            <pc:docMk/>
            <pc:sldMk cId="3117750587" sldId="541"/>
            <ac:spMk id="10" creationId="{B9606328-C85C-A4CA-9AF2-099D01A0F7B0}"/>
          </ac:spMkLst>
        </pc:spChg>
        <pc:spChg chg="add mod">
          <ac:chgData name="Anna Lindgren" userId="5b631d0a-0e7f-4736-a9eb-a13098689678" providerId="ADAL" clId="{4E2E8060-A1A2-40ED-940D-98BE8407DE87}" dt="2023-06-15T11:38:04.707" v="4311" actId="1076"/>
          <ac:spMkLst>
            <pc:docMk/>
            <pc:sldMk cId="3117750587" sldId="541"/>
            <ac:spMk id="11" creationId="{F4E21785-A46A-1480-0338-9D9E11AD6725}"/>
          </ac:spMkLst>
        </pc:spChg>
        <pc:spChg chg="add mod">
          <ac:chgData name="Anna Lindgren" userId="5b631d0a-0e7f-4736-a9eb-a13098689678" providerId="ADAL" clId="{4E2E8060-A1A2-40ED-940D-98BE8407DE87}" dt="2023-06-19T09:00:55.915" v="6410" actId="1076"/>
          <ac:spMkLst>
            <pc:docMk/>
            <pc:sldMk cId="3117750587" sldId="541"/>
            <ac:spMk id="12" creationId="{BD806963-B10E-2962-67B3-F4E5ADC8093A}"/>
          </ac:spMkLst>
        </pc:spChg>
        <pc:spChg chg="add mod">
          <ac:chgData name="Anna Lindgren" userId="5b631d0a-0e7f-4736-a9eb-a13098689678" providerId="ADAL" clId="{4E2E8060-A1A2-40ED-940D-98BE8407DE87}" dt="2023-06-15T11:36:57.258" v="4299" actId="1076"/>
          <ac:spMkLst>
            <pc:docMk/>
            <pc:sldMk cId="3117750587" sldId="541"/>
            <ac:spMk id="13" creationId="{9140B501-4F3D-8B0F-0E72-6ED8AA218140}"/>
          </ac:spMkLst>
        </pc:spChg>
        <pc:spChg chg="add del mod">
          <ac:chgData name="Anna Lindgren" userId="5b631d0a-0e7f-4736-a9eb-a13098689678" providerId="ADAL" clId="{4E2E8060-A1A2-40ED-940D-98BE8407DE87}" dt="2023-06-15T11:05:09.832" v="3721"/>
          <ac:spMkLst>
            <pc:docMk/>
            <pc:sldMk cId="3117750587" sldId="541"/>
            <ac:spMk id="14" creationId="{A161CC86-FE5C-7C92-EF04-F4583E0D4005}"/>
          </ac:spMkLst>
        </pc:spChg>
        <pc:spChg chg="add del mod">
          <ac:chgData name="Anna Lindgren" userId="5b631d0a-0e7f-4736-a9eb-a13098689678" providerId="ADAL" clId="{4E2E8060-A1A2-40ED-940D-98BE8407DE87}" dt="2023-06-15T11:05:09.832" v="3721"/>
          <ac:spMkLst>
            <pc:docMk/>
            <pc:sldMk cId="3117750587" sldId="541"/>
            <ac:spMk id="15" creationId="{3FB20236-4EE6-B7A0-CAD1-CB3671BB5D65}"/>
          </ac:spMkLst>
        </pc:spChg>
        <pc:spChg chg="add del mod">
          <ac:chgData name="Anna Lindgren" userId="5b631d0a-0e7f-4736-a9eb-a13098689678" providerId="ADAL" clId="{4E2E8060-A1A2-40ED-940D-98BE8407DE87}" dt="2023-06-15T11:05:09.832" v="3721"/>
          <ac:spMkLst>
            <pc:docMk/>
            <pc:sldMk cId="3117750587" sldId="541"/>
            <ac:spMk id="16" creationId="{A8B27399-995C-1E40-5F89-ED375E4ECE78}"/>
          </ac:spMkLst>
        </pc:spChg>
        <pc:spChg chg="add del mod">
          <ac:chgData name="Anna Lindgren" userId="5b631d0a-0e7f-4736-a9eb-a13098689678" providerId="ADAL" clId="{4E2E8060-A1A2-40ED-940D-98BE8407DE87}" dt="2023-06-15T11:05:09.832" v="3721"/>
          <ac:spMkLst>
            <pc:docMk/>
            <pc:sldMk cId="3117750587" sldId="541"/>
            <ac:spMk id="17" creationId="{D787F7DD-8110-E9D8-A518-E611DB77656F}"/>
          </ac:spMkLst>
        </pc:spChg>
        <pc:spChg chg="add del mod">
          <ac:chgData name="Anna Lindgren" userId="5b631d0a-0e7f-4736-a9eb-a13098689678" providerId="ADAL" clId="{4E2E8060-A1A2-40ED-940D-98BE8407DE87}" dt="2023-06-15T11:05:09.832" v="3721"/>
          <ac:spMkLst>
            <pc:docMk/>
            <pc:sldMk cId="3117750587" sldId="541"/>
            <ac:spMk id="18" creationId="{16D63840-E230-5C7B-C73E-7E1BF1DC28AE}"/>
          </ac:spMkLst>
        </pc:spChg>
        <pc:spChg chg="add del mod">
          <ac:chgData name="Anna Lindgren" userId="5b631d0a-0e7f-4736-a9eb-a13098689678" providerId="ADAL" clId="{4E2E8060-A1A2-40ED-940D-98BE8407DE87}" dt="2023-06-15T11:05:09.832" v="3721"/>
          <ac:spMkLst>
            <pc:docMk/>
            <pc:sldMk cId="3117750587" sldId="541"/>
            <ac:spMk id="19" creationId="{2477948F-850E-1AAD-8ED7-FC427FB358E9}"/>
          </ac:spMkLst>
        </pc:spChg>
        <pc:spChg chg="add del mod">
          <ac:chgData name="Anna Lindgren" userId="5b631d0a-0e7f-4736-a9eb-a13098689678" providerId="ADAL" clId="{4E2E8060-A1A2-40ED-940D-98BE8407DE87}" dt="2023-06-15T11:05:09.832" v="3721"/>
          <ac:spMkLst>
            <pc:docMk/>
            <pc:sldMk cId="3117750587" sldId="541"/>
            <ac:spMk id="20" creationId="{67ACB386-370C-2004-2D5E-DCA3E76D8FD1}"/>
          </ac:spMkLst>
        </pc:spChg>
        <pc:spChg chg="add del mod">
          <ac:chgData name="Anna Lindgren" userId="5b631d0a-0e7f-4736-a9eb-a13098689678" providerId="ADAL" clId="{4E2E8060-A1A2-40ED-940D-98BE8407DE87}" dt="2023-06-15T11:05:09.832" v="3721"/>
          <ac:spMkLst>
            <pc:docMk/>
            <pc:sldMk cId="3117750587" sldId="541"/>
            <ac:spMk id="21" creationId="{33AF96F1-A410-D261-0180-BF1E9CFBD2C0}"/>
          </ac:spMkLst>
        </pc:spChg>
        <pc:spChg chg="add del mod">
          <ac:chgData name="Anna Lindgren" userId="5b631d0a-0e7f-4736-a9eb-a13098689678" providerId="ADAL" clId="{4E2E8060-A1A2-40ED-940D-98BE8407DE87}" dt="2023-06-15T11:05:09.832" v="3721"/>
          <ac:spMkLst>
            <pc:docMk/>
            <pc:sldMk cId="3117750587" sldId="541"/>
            <ac:spMk id="22" creationId="{2776CC28-51DD-2C49-A6C3-1DC129CCCB26}"/>
          </ac:spMkLst>
        </pc:spChg>
        <pc:spChg chg="add del mod">
          <ac:chgData name="Anna Lindgren" userId="5b631d0a-0e7f-4736-a9eb-a13098689678" providerId="ADAL" clId="{4E2E8060-A1A2-40ED-940D-98BE8407DE87}" dt="2023-06-15T11:05:09.832" v="3721"/>
          <ac:spMkLst>
            <pc:docMk/>
            <pc:sldMk cId="3117750587" sldId="541"/>
            <ac:spMk id="23" creationId="{5C6851F4-FAD5-56BF-3D2A-138E98997ABA}"/>
          </ac:spMkLst>
        </pc:spChg>
        <pc:spChg chg="add mod">
          <ac:chgData name="Anna Lindgren" userId="5b631d0a-0e7f-4736-a9eb-a13098689678" providerId="ADAL" clId="{4E2E8060-A1A2-40ED-940D-98BE8407DE87}" dt="2023-06-15T11:18:07.105" v="3931" actId="1076"/>
          <ac:spMkLst>
            <pc:docMk/>
            <pc:sldMk cId="3117750587" sldId="541"/>
            <ac:spMk id="24" creationId="{BD6BD266-813D-819F-5E05-FC9E59F78695}"/>
          </ac:spMkLst>
        </pc:spChg>
        <pc:spChg chg="add mod">
          <ac:chgData name="Anna Lindgren" userId="5b631d0a-0e7f-4736-a9eb-a13098689678" providerId="ADAL" clId="{4E2E8060-A1A2-40ED-940D-98BE8407DE87}" dt="2023-06-19T09:00:55.915" v="6410" actId="1076"/>
          <ac:spMkLst>
            <pc:docMk/>
            <pc:sldMk cId="3117750587" sldId="541"/>
            <ac:spMk id="25" creationId="{9983CF21-4D8D-6A48-CBAE-6E9B4307DD96}"/>
          </ac:spMkLst>
        </pc:spChg>
        <pc:spChg chg="add del mod">
          <ac:chgData name="Anna Lindgren" userId="5b631d0a-0e7f-4736-a9eb-a13098689678" providerId="ADAL" clId="{4E2E8060-A1A2-40ED-940D-98BE8407DE87}" dt="2023-06-15T11:19:14.720" v="3942" actId="478"/>
          <ac:spMkLst>
            <pc:docMk/>
            <pc:sldMk cId="3117750587" sldId="541"/>
            <ac:spMk id="26" creationId="{1A4492A3-8A87-EA80-E1D6-D88FD784E542}"/>
          </ac:spMkLst>
        </pc:spChg>
        <pc:spChg chg="add mod">
          <ac:chgData name="Anna Lindgren" userId="5b631d0a-0e7f-4736-a9eb-a13098689678" providerId="ADAL" clId="{4E2E8060-A1A2-40ED-940D-98BE8407DE87}" dt="2023-06-15T11:40:09.899" v="4317" actId="20577"/>
          <ac:spMkLst>
            <pc:docMk/>
            <pc:sldMk cId="3117750587" sldId="541"/>
            <ac:spMk id="27" creationId="{E9221DFE-44D9-08EC-CCC2-67EBDC5E4355}"/>
          </ac:spMkLst>
        </pc:spChg>
        <pc:spChg chg="add mod">
          <ac:chgData name="Anna Lindgren" userId="5b631d0a-0e7f-4736-a9eb-a13098689678" providerId="ADAL" clId="{4E2E8060-A1A2-40ED-940D-98BE8407DE87}" dt="2023-06-15T11:37:08.941" v="4301" actId="1076"/>
          <ac:spMkLst>
            <pc:docMk/>
            <pc:sldMk cId="3117750587" sldId="541"/>
            <ac:spMk id="28" creationId="{2D48440D-5A18-F7ED-2238-C1E7082C3503}"/>
          </ac:spMkLst>
        </pc:spChg>
        <pc:spChg chg="add mod">
          <ac:chgData name="Anna Lindgren" userId="5b631d0a-0e7f-4736-a9eb-a13098689678" providerId="ADAL" clId="{4E2E8060-A1A2-40ED-940D-98BE8407DE87}" dt="2023-06-15T11:37:57.992" v="4310" actId="14100"/>
          <ac:spMkLst>
            <pc:docMk/>
            <pc:sldMk cId="3117750587" sldId="541"/>
            <ac:spMk id="29" creationId="{D61240F4-02B3-3502-48E0-A34C84A7E8E4}"/>
          </ac:spMkLst>
        </pc:spChg>
      </pc:sldChg>
      <pc:sldChg chg="addSp new del mod">
        <pc:chgData name="Anna Lindgren" userId="5b631d0a-0e7f-4736-a9eb-a13098689678" providerId="ADAL" clId="{4E2E8060-A1A2-40ED-940D-98BE8407DE87}" dt="2023-06-15T12:02:47.433" v="4367" actId="47"/>
        <pc:sldMkLst>
          <pc:docMk/>
          <pc:sldMk cId="1601792110" sldId="542"/>
        </pc:sldMkLst>
        <pc:spChg chg="add">
          <ac:chgData name="Anna Lindgren" userId="5b631d0a-0e7f-4736-a9eb-a13098689678" providerId="ADAL" clId="{4E2E8060-A1A2-40ED-940D-98BE8407DE87}" dt="2023-06-15T12:02:38.192" v="4365" actId="22"/>
          <ac:spMkLst>
            <pc:docMk/>
            <pc:sldMk cId="1601792110" sldId="542"/>
            <ac:spMk id="5" creationId="{0DAEE86A-91F6-4AE7-0105-2DF3F19CEE7B}"/>
          </ac:spMkLst>
        </pc:spChg>
      </pc:sldChg>
      <pc:sldChg chg="addSp delSp modSp add del mod">
        <pc:chgData name="Anna Lindgren" userId="5b631d0a-0e7f-4736-a9eb-a13098689678" providerId="ADAL" clId="{4E2E8060-A1A2-40ED-940D-98BE8407DE87}" dt="2023-06-19T09:33:25.650" v="6592" actId="47"/>
        <pc:sldMkLst>
          <pc:docMk/>
          <pc:sldMk cId="4286747887" sldId="543"/>
        </pc:sldMkLst>
        <pc:spChg chg="mod">
          <ac:chgData name="Anna Lindgren" userId="5b631d0a-0e7f-4736-a9eb-a13098689678" providerId="ADAL" clId="{4E2E8060-A1A2-40ED-940D-98BE8407DE87}" dt="2023-06-15T12:55:41.413" v="5478" actId="1076"/>
          <ac:spMkLst>
            <pc:docMk/>
            <pc:sldMk cId="4286747887" sldId="543"/>
            <ac:spMk id="3" creationId="{B563EAFE-FB94-6E3F-F938-B5D9914CEA46}"/>
          </ac:spMkLst>
        </pc:spChg>
        <pc:spChg chg="add mod">
          <ac:chgData name="Anna Lindgren" userId="5b631d0a-0e7f-4736-a9eb-a13098689678" providerId="ADAL" clId="{4E2E8060-A1A2-40ED-940D-98BE8407DE87}" dt="2023-06-15T12:24:45.800" v="4940" actId="1076"/>
          <ac:spMkLst>
            <pc:docMk/>
            <pc:sldMk cId="4286747887" sldId="543"/>
            <ac:spMk id="4" creationId="{BCDA2EC8-6882-D902-419F-B854A8E7AA6B}"/>
          </ac:spMkLst>
        </pc:spChg>
        <pc:spChg chg="add mod">
          <ac:chgData name="Anna Lindgren" userId="5b631d0a-0e7f-4736-a9eb-a13098689678" providerId="ADAL" clId="{4E2E8060-A1A2-40ED-940D-98BE8407DE87}" dt="2023-06-15T12:43:02.072" v="5409" actId="1076"/>
          <ac:spMkLst>
            <pc:docMk/>
            <pc:sldMk cId="4286747887" sldId="543"/>
            <ac:spMk id="5" creationId="{C4E3CA77-DBE2-2F2A-770F-6F594AEA3634}"/>
          </ac:spMkLst>
        </pc:spChg>
        <pc:spChg chg="mod">
          <ac:chgData name="Anna Lindgren" userId="5b631d0a-0e7f-4736-a9eb-a13098689678" providerId="ADAL" clId="{4E2E8060-A1A2-40ED-940D-98BE8407DE87}" dt="2023-06-15T12:23:42.156" v="4932" actId="403"/>
          <ac:spMkLst>
            <pc:docMk/>
            <pc:sldMk cId="4286747887" sldId="543"/>
            <ac:spMk id="6" creationId="{E3DDFDEA-D6A6-3046-05F0-3AB118E1AB94}"/>
          </ac:spMkLst>
        </pc:spChg>
        <pc:spChg chg="mod">
          <ac:chgData name="Anna Lindgren" userId="5b631d0a-0e7f-4736-a9eb-a13098689678" providerId="ADAL" clId="{4E2E8060-A1A2-40ED-940D-98BE8407DE87}" dt="2023-06-15T12:24:11.418" v="4937" actId="1076"/>
          <ac:spMkLst>
            <pc:docMk/>
            <pc:sldMk cId="4286747887" sldId="543"/>
            <ac:spMk id="7" creationId="{67794C1B-BA0F-1956-44C8-7F4C6D6CAFD6}"/>
          </ac:spMkLst>
        </pc:spChg>
        <pc:spChg chg="del">
          <ac:chgData name="Anna Lindgren" userId="5b631d0a-0e7f-4736-a9eb-a13098689678" providerId="ADAL" clId="{4E2E8060-A1A2-40ED-940D-98BE8407DE87}" dt="2023-06-15T12:15:36.688" v="4744" actId="478"/>
          <ac:spMkLst>
            <pc:docMk/>
            <pc:sldMk cId="4286747887" sldId="543"/>
            <ac:spMk id="8" creationId="{BA3DFB1F-2415-5771-A39A-150F71A465C3}"/>
          </ac:spMkLst>
        </pc:spChg>
        <pc:spChg chg="add mod">
          <ac:chgData name="Anna Lindgren" userId="5b631d0a-0e7f-4736-a9eb-a13098689678" providerId="ADAL" clId="{4E2E8060-A1A2-40ED-940D-98BE8407DE87}" dt="2023-06-15T12:43:37.841" v="5421" actId="14100"/>
          <ac:spMkLst>
            <pc:docMk/>
            <pc:sldMk cId="4286747887" sldId="543"/>
            <ac:spMk id="9" creationId="{C9CD8251-25F7-9ECC-E214-105945C022B4}"/>
          </ac:spMkLst>
        </pc:spChg>
        <pc:spChg chg="add del mod">
          <ac:chgData name="Anna Lindgren" userId="5b631d0a-0e7f-4736-a9eb-a13098689678" providerId="ADAL" clId="{4E2E8060-A1A2-40ED-940D-98BE8407DE87}" dt="2023-06-15T12:45:38.671" v="5431" actId="478"/>
          <ac:spMkLst>
            <pc:docMk/>
            <pc:sldMk cId="4286747887" sldId="543"/>
            <ac:spMk id="10" creationId="{BF5246A1-ED70-3FE7-CDAA-2B5CF262EBC4}"/>
          </ac:spMkLst>
        </pc:spChg>
        <pc:spChg chg="del">
          <ac:chgData name="Anna Lindgren" userId="5b631d0a-0e7f-4736-a9eb-a13098689678" providerId="ADAL" clId="{4E2E8060-A1A2-40ED-940D-98BE8407DE87}" dt="2023-06-15T12:16:25.992" v="4760" actId="478"/>
          <ac:spMkLst>
            <pc:docMk/>
            <pc:sldMk cId="4286747887" sldId="543"/>
            <ac:spMk id="11" creationId="{259E7AB5-16A1-1F73-17CE-E836E6C6F397}"/>
          </ac:spMkLst>
        </pc:spChg>
        <pc:spChg chg="mod">
          <ac:chgData name="Anna Lindgren" userId="5b631d0a-0e7f-4736-a9eb-a13098689678" providerId="ADAL" clId="{4E2E8060-A1A2-40ED-940D-98BE8407DE87}" dt="2023-06-15T12:41:45.609" v="5303" actId="14100"/>
          <ac:spMkLst>
            <pc:docMk/>
            <pc:sldMk cId="4286747887" sldId="543"/>
            <ac:spMk id="12" creationId="{40257CBC-0163-2743-17A4-3B0F091B0F14}"/>
          </ac:spMkLst>
        </pc:spChg>
        <pc:spChg chg="del">
          <ac:chgData name="Anna Lindgren" userId="5b631d0a-0e7f-4736-a9eb-a13098689678" providerId="ADAL" clId="{4E2E8060-A1A2-40ED-940D-98BE8407DE87}" dt="2023-06-15T12:16:21.649" v="4758" actId="478"/>
          <ac:spMkLst>
            <pc:docMk/>
            <pc:sldMk cId="4286747887" sldId="543"/>
            <ac:spMk id="13" creationId="{A7010EF5-507C-4D2D-5BE1-B3F7B8BA568D}"/>
          </ac:spMkLst>
        </pc:spChg>
        <pc:spChg chg="del">
          <ac:chgData name="Anna Lindgren" userId="5b631d0a-0e7f-4736-a9eb-a13098689678" providerId="ADAL" clId="{4E2E8060-A1A2-40ED-940D-98BE8407DE87}" dt="2023-06-15T12:16:16.371" v="4756" actId="478"/>
          <ac:spMkLst>
            <pc:docMk/>
            <pc:sldMk cId="4286747887" sldId="543"/>
            <ac:spMk id="14" creationId="{D80A8EB7-DE6D-6B1A-0F56-252D14EE5BFE}"/>
          </ac:spMkLst>
        </pc:spChg>
        <pc:spChg chg="mod">
          <ac:chgData name="Anna Lindgren" userId="5b631d0a-0e7f-4736-a9eb-a13098689678" providerId="ADAL" clId="{4E2E8060-A1A2-40ED-940D-98BE8407DE87}" dt="2023-06-15T12:46:47.523" v="5438" actId="20577"/>
          <ac:spMkLst>
            <pc:docMk/>
            <pc:sldMk cId="4286747887" sldId="543"/>
            <ac:spMk id="15" creationId="{A353C5CA-B375-518D-67EC-FCCECE10D423}"/>
          </ac:spMkLst>
        </pc:spChg>
        <pc:spChg chg="del mod">
          <ac:chgData name="Anna Lindgren" userId="5b631d0a-0e7f-4736-a9eb-a13098689678" providerId="ADAL" clId="{4E2E8060-A1A2-40ED-940D-98BE8407DE87}" dt="2023-06-15T12:39:37.372" v="5202" actId="478"/>
          <ac:spMkLst>
            <pc:docMk/>
            <pc:sldMk cId="4286747887" sldId="543"/>
            <ac:spMk id="16" creationId="{5FF6CD57-AFB7-2DF3-B0EB-5F9BB52399AA}"/>
          </ac:spMkLst>
        </pc:spChg>
        <pc:spChg chg="add del mod">
          <ac:chgData name="Anna Lindgren" userId="5b631d0a-0e7f-4736-a9eb-a13098689678" providerId="ADAL" clId="{4E2E8060-A1A2-40ED-940D-98BE8407DE87}" dt="2023-06-15T12:45:41.383" v="5432" actId="478"/>
          <ac:spMkLst>
            <pc:docMk/>
            <pc:sldMk cId="4286747887" sldId="543"/>
            <ac:spMk id="17" creationId="{F5C6CC26-D7C0-12E9-6A96-1CABA407D4A8}"/>
          </ac:spMkLst>
        </pc:spChg>
        <pc:spChg chg="add del mod">
          <ac:chgData name="Anna Lindgren" userId="5b631d0a-0e7f-4736-a9eb-a13098689678" providerId="ADAL" clId="{4E2E8060-A1A2-40ED-940D-98BE8407DE87}" dt="2023-06-15T12:45:44.070" v="5433" actId="478"/>
          <ac:spMkLst>
            <pc:docMk/>
            <pc:sldMk cId="4286747887" sldId="543"/>
            <ac:spMk id="18" creationId="{FE15823D-0DA9-4DB8-B8C6-5DD12BD01BD1}"/>
          </ac:spMkLst>
        </pc:spChg>
        <pc:spChg chg="del">
          <ac:chgData name="Anna Lindgren" userId="5b631d0a-0e7f-4736-a9eb-a13098689678" providerId="ADAL" clId="{4E2E8060-A1A2-40ED-940D-98BE8407DE87}" dt="2023-06-15T12:19:31.753" v="4897" actId="478"/>
          <ac:spMkLst>
            <pc:docMk/>
            <pc:sldMk cId="4286747887" sldId="543"/>
            <ac:spMk id="27" creationId="{5223093A-E0EA-17BC-D70A-60835AC78B1B}"/>
          </ac:spMkLst>
        </pc:spChg>
        <pc:spChg chg="del">
          <ac:chgData name="Anna Lindgren" userId="5b631d0a-0e7f-4736-a9eb-a13098689678" providerId="ADAL" clId="{4E2E8060-A1A2-40ED-940D-98BE8407DE87}" dt="2023-06-15T12:19:38.789" v="4898" actId="478"/>
          <ac:spMkLst>
            <pc:docMk/>
            <pc:sldMk cId="4286747887" sldId="543"/>
            <ac:spMk id="28" creationId="{14C2130D-FE23-9666-7580-43862F3F4868}"/>
          </ac:spMkLst>
        </pc:spChg>
        <pc:spChg chg="del">
          <ac:chgData name="Anna Lindgren" userId="5b631d0a-0e7f-4736-a9eb-a13098689678" providerId="ADAL" clId="{4E2E8060-A1A2-40ED-940D-98BE8407DE87}" dt="2023-06-15T12:15:38.759" v="4745" actId="478"/>
          <ac:spMkLst>
            <pc:docMk/>
            <pc:sldMk cId="4286747887" sldId="543"/>
            <ac:spMk id="29" creationId="{7914BF17-8A40-AEBF-4BB0-00FD1A5CCE75}"/>
          </ac:spMkLst>
        </pc:spChg>
        <pc:cxnChg chg="add del mod">
          <ac:chgData name="Anna Lindgren" userId="5b631d0a-0e7f-4736-a9eb-a13098689678" providerId="ADAL" clId="{4E2E8060-A1A2-40ED-940D-98BE8407DE87}" dt="2023-06-15T12:44:57.842" v="5428" actId="478"/>
          <ac:cxnSpMkLst>
            <pc:docMk/>
            <pc:sldMk cId="4286747887" sldId="543"/>
            <ac:cxnSpMk id="19" creationId="{C177359A-4567-E4DF-B00E-1372317628E3}"/>
          </ac:cxnSpMkLst>
        </pc:cxnChg>
        <pc:cxnChg chg="add del mod">
          <ac:chgData name="Anna Lindgren" userId="5b631d0a-0e7f-4736-a9eb-a13098689678" providerId="ADAL" clId="{4E2E8060-A1A2-40ED-940D-98BE8407DE87}" dt="2023-06-15T12:45:02.257" v="5429" actId="478"/>
          <ac:cxnSpMkLst>
            <pc:docMk/>
            <pc:sldMk cId="4286747887" sldId="543"/>
            <ac:cxnSpMk id="20" creationId="{5254492D-E8EA-13D8-52CD-69A77601F157}"/>
          </ac:cxnSpMkLst>
        </pc:cxnChg>
        <pc:cxnChg chg="del mod">
          <ac:chgData name="Anna Lindgren" userId="5b631d0a-0e7f-4736-a9eb-a13098689678" providerId="ADAL" clId="{4E2E8060-A1A2-40ED-940D-98BE8407DE87}" dt="2023-06-15T12:15:52.052" v="4749" actId="478"/>
          <ac:cxnSpMkLst>
            <pc:docMk/>
            <pc:sldMk cId="4286747887" sldId="543"/>
            <ac:cxnSpMk id="21" creationId="{F7EA6836-4716-364C-0034-8D7B4DC230D3}"/>
          </ac:cxnSpMkLst>
        </pc:cxnChg>
        <pc:cxnChg chg="del">
          <ac:chgData name="Anna Lindgren" userId="5b631d0a-0e7f-4736-a9eb-a13098689678" providerId="ADAL" clId="{4E2E8060-A1A2-40ED-940D-98BE8407DE87}" dt="2023-06-15T12:16:23.439" v="4759" actId="478"/>
          <ac:cxnSpMkLst>
            <pc:docMk/>
            <pc:sldMk cId="4286747887" sldId="543"/>
            <ac:cxnSpMk id="22" creationId="{E3574A97-E82B-12EF-CBE7-FC94DDAA6F44}"/>
          </ac:cxnSpMkLst>
        </pc:cxnChg>
        <pc:cxnChg chg="del">
          <ac:chgData name="Anna Lindgren" userId="5b631d0a-0e7f-4736-a9eb-a13098689678" providerId="ADAL" clId="{4E2E8060-A1A2-40ED-940D-98BE8407DE87}" dt="2023-06-15T12:15:55.862" v="4750" actId="478"/>
          <ac:cxnSpMkLst>
            <pc:docMk/>
            <pc:sldMk cId="4286747887" sldId="543"/>
            <ac:cxnSpMk id="23" creationId="{1059F560-25C6-94D3-3D7E-2541110311F3}"/>
          </ac:cxnSpMkLst>
        </pc:cxnChg>
        <pc:cxnChg chg="del">
          <ac:chgData name="Anna Lindgren" userId="5b631d0a-0e7f-4736-a9eb-a13098689678" providerId="ADAL" clId="{4E2E8060-A1A2-40ED-940D-98BE8407DE87}" dt="2023-06-15T12:16:19.040" v="4757" actId="478"/>
          <ac:cxnSpMkLst>
            <pc:docMk/>
            <pc:sldMk cId="4286747887" sldId="543"/>
            <ac:cxnSpMk id="24" creationId="{403DDE0C-CCAF-9D0A-12FD-E9B63AC8772C}"/>
          </ac:cxnSpMkLst>
        </pc:cxnChg>
        <pc:cxnChg chg="del">
          <ac:chgData name="Anna Lindgren" userId="5b631d0a-0e7f-4736-a9eb-a13098689678" providerId="ADAL" clId="{4E2E8060-A1A2-40ED-940D-98BE8407DE87}" dt="2023-06-15T12:15:58.869" v="4751" actId="478"/>
          <ac:cxnSpMkLst>
            <pc:docMk/>
            <pc:sldMk cId="4286747887" sldId="543"/>
            <ac:cxnSpMk id="25" creationId="{2863D1DA-66C4-E617-7F7F-A245B5E3FB06}"/>
          </ac:cxnSpMkLst>
        </pc:cxnChg>
        <pc:cxnChg chg="del mod">
          <ac:chgData name="Anna Lindgren" userId="5b631d0a-0e7f-4736-a9eb-a13098689678" providerId="ADAL" clId="{4E2E8060-A1A2-40ED-940D-98BE8407DE87}" dt="2023-06-15T12:39:34.394" v="5201" actId="478"/>
          <ac:cxnSpMkLst>
            <pc:docMk/>
            <pc:sldMk cId="4286747887" sldId="543"/>
            <ac:cxnSpMk id="26" creationId="{11D5576A-797D-7CB6-5F3D-AB4663DA2BDC}"/>
          </ac:cxnSpMkLst>
        </pc:cxnChg>
        <pc:cxnChg chg="del mod">
          <ac:chgData name="Anna Lindgren" userId="5b631d0a-0e7f-4736-a9eb-a13098689678" providerId="ADAL" clId="{4E2E8060-A1A2-40ED-940D-98BE8407DE87}" dt="2023-06-15T12:19:28.222" v="4896" actId="478"/>
          <ac:cxnSpMkLst>
            <pc:docMk/>
            <pc:sldMk cId="4286747887" sldId="543"/>
            <ac:cxnSpMk id="31" creationId="{469D6AF0-EBE9-8E4E-D932-9D944A36D7A0}"/>
          </ac:cxnSpMkLst>
        </pc:cxnChg>
        <pc:cxnChg chg="del">
          <ac:chgData name="Anna Lindgren" userId="5b631d0a-0e7f-4736-a9eb-a13098689678" providerId="ADAL" clId="{4E2E8060-A1A2-40ED-940D-98BE8407DE87}" dt="2023-06-15T12:15:40.563" v="4746" actId="478"/>
          <ac:cxnSpMkLst>
            <pc:docMk/>
            <pc:sldMk cId="4286747887" sldId="543"/>
            <ac:cxnSpMk id="32" creationId="{998521E9-9368-BFBF-4DFF-56EFF455BF7C}"/>
          </ac:cxnSpMkLst>
        </pc:cxnChg>
      </pc:sldChg>
      <pc:sldChg chg="addSp delSp modSp add mod delAnim modAnim">
        <pc:chgData name="Anna Lindgren" userId="5b631d0a-0e7f-4736-a9eb-a13098689678" providerId="ADAL" clId="{4E2E8060-A1A2-40ED-940D-98BE8407DE87}" dt="2023-06-19T09:18:14.464" v="6556" actId="20577"/>
        <pc:sldMkLst>
          <pc:docMk/>
          <pc:sldMk cId="1697655242" sldId="544"/>
        </pc:sldMkLst>
        <pc:spChg chg="del mod">
          <ac:chgData name="Anna Lindgren" userId="5b631d0a-0e7f-4736-a9eb-a13098689678" providerId="ADAL" clId="{4E2E8060-A1A2-40ED-940D-98BE8407DE87}" dt="2023-06-19T09:08:33.987" v="6467" actId="478"/>
          <ac:spMkLst>
            <pc:docMk/>
            <pc:sldMk cId="1697655242" sldId="544"/>
            <ac:spMk id="2" creationId="{E77AF544-DD33-4CE0-9628-3E13D492CDDF}"/>
          </ac:spMkLst>
        </pc:spChg>
        <pc:spChg chg="mod">
          <ac:chgData name="Anna Lindgren" userId="5b631d0a-0e7f-4736-a9eb-a13098689678" providerId="ADAL" clId="{4E2E8060-A1A2-40ED-940D-98BE8407DE87}" dt="2023-06-15T13:04:38.331" v="5508" actId="1076"/>
          <ac:spMkLst>
            <pc:docMk/>
            <pc:sldMk cId="1697655242" sldId="544"/>
            <ac:spMk id="3" creationId="{EA7A5176-EE50-42A3-B64F-0AF2488BC880}"/>
          </ac:spMkLst>
        </pc:spChg>
        <pc:spChg chg="add del mod">
          <ac:chgData name="Anna Lindgren" userId="5b631d0a-0e7f-4736-a9eb-a13098689678" providerId="ADAL" clId="{4E2E8060-A1A2-40ED-940D-98BE8407DE87}" dt="2023-06-19T09:05:53.833" v="6437" actId="478"/>
          <ac:spMkLst>
            <pc:docMk/>
            <pc:sldMk cId="1697655242" sldId="544"/>
            <ac:spMk id="4" creationId="{71B17372-5065-BF7F-2E02-1ED3D001534C}"/>
          </ac:spMkLst>
        </pc:spChg>
        <pc:spChg chg="add del mod">
          <ac:chgData name="Anna Lindgren" userId="5b631d0a-0e7f-4736-a9eb-a13098689678" providerId="ADAL" clId="{4E2E8060-A1A2-40ED-940D-98BE8407DE87}" dt="2023-06-19T09:09:42.500" v="6485" actId="478"/>
          <ac:spMkLst>
            <pc:docMk/>
            <pc:sldMk cId="1697655242" sldId="544"/>
            <ac:spMk id="5" creationId="{6DDCAD5C-D8D9-ECEA-2871-855C0A868891}"/>
          </ac:spMkLst>
        </pc:spChg>
        <pc:spChg chg="add del">
          <ac:chgData name="Anna Lindgren" userId="5b631d0a-0e7f-4736-a9eb-a13098689678" providerId="ADAL" clId="{4E2E8060-A1A2-40ED-940D-98BE8407DE87}" dt="2023-06-19T09:06:11.319" v="6439" actId="478"/>
          <ac:spMkLst>
            <pc:docMk/>
            <pc:sldMk cId="1697655242" sldId="544"/>
            <ac:spMk id="6" creationId="{BDFD5260-D747-E1D0-F80A-5471BF4541C0}"/>
          </ac:spMkLst>
        </pc:spChg>
        <pc:spChg chg="add del mod">
          <ac:chgData name="Anna Lindgren" userId="5b631d0a-0e7f-4736-a9eb-a13098689678" providerId="ADAL" clId="{4E2E8060-A1A2-40ED-940D-98BE8407DE87}" dt="2023-06-19T09:06:34.166" v="6443" actId="478"/>
          <ac:spMkLst>
            <pc:docMk/>
            <pc:sldMk cId="1697655242" sldId="544"/>
            <ac:spMk id="7" creationId="{6687B627-2B40-9789-A8EA-84C0124BE6B6}"/>
          </ac:spMkLst>
        </pc:spChg>
        <pc:spChg chg="add mod">
          <ac:chgData name="Anna Lindgren" userId="5b631d0a-0e7f-4736-a9eb-a13098689678" providerId="ADAL" clId="{4E2E8060-A1A2-40ED-940D-98BE8407DE87}" dt="2023-06-19T09:18:14.464" v="6556" actId="20577"/>
          <ac:spMkLst>
            <pc:docMk/>
            <pc:sldMk cId="1697655242" sldId="544"/>
            <ac:spMk id="8" creationId="{C0908A1F-92A6-7C62-5E3F-69AFEB5CB742}"/>
          </ac:spMkLst>
        </pc:spChg>
        <pc:spChg chg="add mod">
          <ac:chgData name="Anna Lindgren" userId="5b631d0a-0e7f-4736-a9eb-a13098689678" providerId="ADAL" clId="{4E2E8060-A1A2-40ED-940D-98BE8407DE87}" dt="2023-06-19T09:15:56.625" v="6539" actId="20577"/>
          <ac:spMkLst>
            <pc:docMk/>
            <pc:sldMk cId="1697655242" sldId="544"/>
            <ac:spMk id="9" creationId="{E204C92C-5197-F4C2-F137-5EAEB4992BDA}"/>
          </ac:spMkLst>
        </pc:spChg>
        <pc:spChg chg="add del">
          <ac:chgData name="Anna Lindgren" userId="5b631d0a-0e7f-4736-a9eb-a13098689678" providerId="ADAL" clId="{4E2E8060-A1A2-40ED-940D-98BE8407DE87}" dt="2023-06-19T09:09:01.779" v="6472" actId="478"/>
          <ac:spMkLst>
            <pc:docMk/>
            <pc:sldMk cId="1697655242" sldId="544"/>
            <ac:spMk id="11" creationId="{3E89028B-4596-2677-664F-E7B2DC9714FC}"/>
          </ac:spMkLst>
        </pc:spChg>
        <pc:spChg chg="add del">
          <ac:chgData name="Anna Lindgren" userId="5b631d0a-0e7f-4736-a9eb-a13098689678" providerId="ADAL" clId="{4E2E8060-A1A2-40ED-940D-98BE8407DE87}" dt="2023-06-19T09:09:09.909" v="6474" actId="478"/>
          <ac:spMkLst>
            <pc:docMk/>
            <pc:sldMk cId="1697655242" sldId="544"/>
            <ac:spMk id="13" creationId="{71BF02F6-8E6A-97BB-3844-5E1CE206C42E}"/>
          </ac:spMkLst>
        </pc:spChg>
        <pc:spChg chg="add mod">
          <ac:chgData name="Anna Lindgren" userId="5b631d0a-0e7f-4736-a9eb-a13098689678" providerId="ADAL" clId="{4E2E8060-A1A2-40ED-940D-98BE8407DE87}" dt="2023-06-19T09:16:02.544" v="6545" actId="20577"/>
          <ac:spMkLst>
            <pc:docMk/>
            <pc:sldMk cId="1697655242" sldId="544"/>
            <ac:spMk id="14" creationId="{DB8CAD81-EF04-5423-A5E9-627C13901885}"/>
          </ac:spMkLst>
        </pc:spChg>
      </pc:sldChg>
      <pc:sldChg chg="modAnim">
        <pc:chgData name="Anna Lindgren" userId="5b631d0a-0e7f-4736-a9eb-a13098689678" providerId="ADAL" clId="{4E2E8060-A1A2-40ED-940D-98BE8407DE87}" dt="2023-06-19T09:52:27.171" v="7530"/>
        <pc:sldMkLst>
          <pc:docMk/>
          <pc:sldMk cId="4153157920" sldId="547"/>
        </pc:sldMkLst>
      </pc:sldChg>
      <pc:sldChg chg="modSp new mod">
        <pc:chgData name="Anna Lindgren" userId="5b631d0a-0e7f-4736-a9eb-a13098689678" providerId="ADAL" clId="{4E2E8060-A1A2-40ED-940D-98BE8407DE87}" dt="2023-06-19T09:44:14.661" v="7478" actId="20577"/>
        <pc:sldMkLst>
          <pc:docMk/>
          <pc:sldMk cId="2860263858" sldId="548"/>
        </pc:sldMkLst>
        <pc:spChg chg="mod">
          <ac:chgData name="Anna Lindgren" userId="5b631d0a-0e7f-4736-a9eb-a13098689678" providerId="ADAL" clId="{4E2E8060-A1A2-40ED-940D-98BE8407DE87}" dt="2023-06-19T09:44:14.661" v="7478" actId="20577"/>
          <ac:spMkLst>
            <pc:docMk/>
            <pc:sldMk cId="2860263858" sldId="548"/>
            <ac:spMk id="2" creationId="{10894953-671D-D546-627B-7334DFA1C5E5}"/>
          </ac:spMkLst>
        </pc:spChg>
        <pc:spChg chg="mod">
          <ac:chgData name="Anna Lindgren" userId="5b631d0a-0e7f-4736-a9eb-a13098689678" providerId="ADAL" clId="{4E2E8060-A1A2-40ED-940D-98BE8407DE87}" dt="2023-06-19T09:32:18.121" v="6582" actId="255"/>
          <ac:spMkLst>
            <pc:docMk/>
            <pc:sldMk cId="2860263858" sldId="548"/>
            <ac:spMk id="3" creationId="{797083E1-BEEB-B655-9052-B7183BED1338}"/>
          </ac:spMkLst>
        </pc:spChg>
      </pc:sldChg>
      <pc:sldMasterChg chg="delSldLayout">
        <pc:chgData name="Anna Lindgren" userId="5b631d0a-0e7f-4736-a9eb-a13098689678" providerId="ADAL" clId="{4E2E8060-A1A2-40ED-940D-98BE8407DE87}" dt="2023-06-15T11:38:46.131" v="4312" actId="47"/>
        <pc:sldMasterMkLst>
          <pc:docMk/>
          <pc:sldMasterMk cId="3303198017" sldId="2147483648"/>
        </pc:sldMasterMkLst>
        <pc:sldLayoutChg chg="del">
          <pc:chgData name="Anna Lindgren" userId="5b631d0a-0e7f-4736-a9eb-a13098689678" providerId="ADAL" clId="{4E2E8060-A1A2-40ED-940D-98BE8407DE87}" dt="2023-06-15T11:38:46.131" v="4312" actId="47"/>
          <pc:sldLayoutMkLst>
            <pc:docMk/>
            <pc:sldMasterMk cId="3303198017" sldId="2147483648"/>
            <pc:sldLayoutMk cId="3747119221" sldId="2147483668"/>
          </pc:sldLayoutMkLst>
        </pc:sldLayoutChg>
      </pc:sldMasterChg>
    </pc:docChg>
  </pc:docChgLst>
  <pc:docChgLst>
    <pc:chgData name="Anna Lindgren" userId="S::annnil@chalmers.se::5b631d0a-0e7f-4736-a9eb-a13098689678" providerId="AD" clId="Web-{12230A63-E14B-4312-8E71-B4E756A8B81F}"/>
    <pc:docChg chg="addSld modSld sldOrd">
      <pc:chgData name="Anna Lindgren" userId="S::annnil@chalmers.se::5b631d0a-0e7f-4736-a9eb-a13098689678" providerId="AD" clId="Web-{12230A63-E14B-4312-8E71-B4E756A8B81F}" dt="2023-06-14T12:34:40.964" v="22"/>
      <pc:docMkLst>
        <pc:docMk/>
      </pc:docMkLst>
      <pc:sldChg chg="modSp">
        <pc:chgData name="Anna Lindgren" userId="S::annnil@chalmers.se::5b631d0a-0e7f-4736-a9eb-a13098689678" providerId="AD" clId="Web-{12230A63-E14B-4312-8E71-B4E756A8B81F}" dt="2023-06-14T12:33:06.463" v="11" actId="20577"/>
        <pc:sldMkLst>
          <pc:docMk/>
          <pc:sldMk cId="3448294578" sldId="525"/>
        </pc:sldMkLst>
        <pc:spChg chg="mod">
          <ac:chgData name="Anna Lindgren" userId="S::annnil@chalmers.se::5b631d0a-0e7f-4736-a9eb-a13098689678" providerId="AD" clId="Web-{12230A63-E14B-4312-8E71-B4E756A8B81F}" dt="2023-06-14T12:20:22.043" v="2" actId="20577"/>
          <ac:spMkLst>
            <pc:docMk/>
            <pc:sldMk cId="3448294578" sldId="525"/>
            <ac:spMk id="2" creationId="{E8402D91-BE78-A09F-B669-7C119E171962}"/>
          </ac:spMkLst>
        </pc:spChg>
        <pc:spChg chg="mod">
          <ac:chgData name="Anna Lindgren" userId="S::annnil@chalmers.se::5b631d0a-0e7f-4736-a9eb-a13098689678" providerId="AD" clId="Web-{12230A63-E14B-4312-8E71-B4E756A8B81F}" dt="2023-06-14T12:33:06.463" v="11" actId="20577"/>
          <ac:spMkLst>
            <pc:docMk/>
            <pc:sldMk cId="3448294578" sldId="525"/>
            <ac:spMk id="3" creationId="{B3A7123B-E0F8-6CE8-5B0A-F5D1DFA76E80}"/>
          </ac:spMkLst>
        </pc:spChg>
      </pc:sldChg>
      <pc:sldChg chg="modSp add ord replId">
        <pc:chgData name="Anna Lindgren" userId="S::annnil@chalmers.se::5b631d0a-0e7f-4736-a9eb-a13098689678" providerId="AD" clId="Web-{12230A63-E14B-4312-8E71-B4E756A8B81F}" dt="2023-06-14T12:34:40.589" v="21" actId="20577"/>
        <pc:sldMkLst>
          <pc:docMk/>
          <pc:sldMk cId="2514296353" sldId="526"/>
        </pc:sldMkLst>
        <pc:spChg chg="mod">
          <ac:chgData name="Anna Lindgren" userId="S::annnil@chalmers.se::5b631d0a-0e7f-4736-a9eb-a13098689678" providerId="AD" clId="Web-{12230A63-E14B-4312-8E71-B4E756A8B81F}" dt="2023-06-14T12:34:40.589" v="21" actId="20577"/>
          <ac:spMkLst>
            <pc:docMk/>
            <pc:sldMk cId="2514296353" sldId="526"/>
            <ac:spMk id="3" creationId="{F2134153-8383-4403-85BF-D6C9F152D599}"/>
          </ac:spMkLst>
        </pc:spChg>
      </pc:sldChg>
      <pc:sldChg chg="new">
        <pc:chgData name="Anna Lindgren" userId="S::annnil@chalmers.se::5b631d0a-0e7f-4736-a9eb-a13098689678" providerId="AD" clId="Web-{12230A63-E14B-4312-8E71-B4E756A8B81F}" dt="2023-06-14T12:34:40.964" v="22"/>
        <pc:sldMkLst>
          <pc:docMk/>
          <pc:sldMk cId="2235381779" sldId="527"/>
        </pc:sldMkLst>
      </pc:sldChg>
    </pc:docChg>
  </pc:docChgLst>
  <pc:docChgLst>
    <pc:chgData name="Anna Lindgren" userId="S::annnil@chalmers.se::5b631d0a-0e7f-4736-a9eb-a13098689678" providerId="AD" clId="Web-{D161D4AB-4BE7-4F55-9944-2EDD6E65428B}"/>
    <pc:docChg chg="addSld delSld modSld sldOrd">
      <pc:chgData name="Anna Lindgren" userId="S::annnil@chalmers.se::5b631d0a-0e7f-4736-a9eb-a13098689678" providerId="AD" clId="Web-{D161D4AB-4BE7-4F55-9944-2EDD6E65428B}" dt="2023-06-05T09:55:29.115" v="76" actId="20577"/>
      <pc:docMkLst>
        <pc:docMk/>
      </pc:docMkLst>
      <pc:sldChg chg="del">
        <pc:chgData name="Anna Lindgren" userId="S::annnil@chalmers.se::5b631d0a-0e7f-4736-a9eb-a13098689678" providerId="AD" clId="Web-{D161D4AB-4BE7-4F55-9944-2EDD6E65428B}" dt="2023-06-05T09:53:54.146" v="53"/>
        <pc:sldMkLst>
          <pc:docMk/>
          <pc:sldMk cId="3932688978" sldId="518"/>
        </pc:sldMkLst>
      </pc:sldChg>
      <pc:sldChg chg="add ord">
        <pc:chgData name="Anna Lindgren" userId="S::annnil@chalmers.se::5b631d0a-0e7f-4736-a9eb-a13098689678" providerId="AD" clId="Web-{D161D4AB-4BE7-4F55-9944-2EDD6E65428B}" dt="2023-06-05T09:49:56.739" v="1"/>
        <pc:sldMkLst>
          <pc:docMk/>
          <pc:sldMk cId="1350301897" sldId="520"/>
        </pc:sldMkLst>
      </pc:sldChg>
      <pc:sldChg chg="modSp add ord">
        <pc:chgData name="Anna Lindgren" userId="S::annnil@chalmers.se::5b631d0a-0e7f-4736-a9eb-a13098689678" providerId="AD" clId="Web-{D161D4AB-4BE7-4F55-9944-2EDD6E65428B}" dt="2023-06-05T09:51:16.239" v="25"/>
        <pc:sldMkLst>
          <pc:docMk/>
          <pc:sldMk cId="121445792" sldId="521"/>
        </pc:sldMkLst>
        <pc:spChg chg="mod">
          <ac:chgData name="Anna Lindgren" userId="S::annnil@chalmers.se::5b631d0a-0e7f-4736-a9eb-a13098689678" providerId="AD" clId="Web-{D161D4AB-4BE7-4F55-9944-2EDD6E65428B}" dt="2023-06-05T09:51:12.802" v="24" actId="20577"/>
          <ac:spMkLst>
            <pc:docMk/>
            <pc:sldMk cId="121445792" sldId="521"/>
            <ac:spMk id="3" creationId="{F2134153-8383-4403-85BF-D6C9F152D599}"/>
          </ac:spMkLst>
        </pc:spChg>
      </pc:sldChg>
      <pc:sldChg chg="modSp add">
        <pc:chgData name="Anna Lindgren" userId="S::annnil@chalmers.se::5b631d0a-0e7f-4736-a9eb-a13098689678" providerId="AD" clId="Web-{D161D4AB-4BE7-4F55-9944-2EDD6E65428B}" dt="2023-06-05T09:53:30.208" v="45" actId="20577"/>
        <pc:sldMkLst>
          <pc:docMk/>
          <pc:sldMk cId="3398299183" sldId="522"/>
        </pc:sldMkLst>
        <pc:spChg chg="mod">
          <ac:chgData name="Anna Lindgren" userId="S::annnil@chalmers.se::5b631d0a-0e7f-4736-a9eb-a13098689678" providerId="AD" clId="Web-{D161D4AB-4BE7-4F55-9944-2EDD6E65428B}" dt="2023-06-05T09:53:30.208" v="45" actId="20577"/>
          <ac:spMkLst>
            <pc:docMk/>
            <pc:sldMk cId="3398299183" sldId="522"/>
            <ac:spMk id="3" creationId="{F2134153-8383-4403-85BF-D6C9F152D599}"/>
          </ac:spMkLst>
        </pc:spChg>
      </pc:sldChg>
      <pc:sldChg chg="modSp add">
        <pc:chgData name="Anna Lindgren" userId="S::annnil@chalmers.se::5b631d0a-0e7f-4736-a9eb-a13098689678" providerId="AD" clId="Web-{D161D4AB-4BE7-4F55-9944-2EDD6E65428B}" dt="2023-06-05T09:53:44.880" v="52" actId="20577"/>
        <pc:sldMkLst>
          <pc:docMk/>
          <pc:sldMk cId="2533067206" sldId="523"/>
        </pc:sldMkLst>
        <pc:spChg chg="mod">
          <ac:chgData name="Anna Lindgren" userId="S::annnil@chalmers.se::5b631d0a-0e7f-4736-a9eb-a13098689678" providerId="AD" clId="Web-{D161D4AB-4BE7-4F55-9944-2EDD6E65428B}" dt="2023-06-05T09:53:44.880" v="52" actId="20577"/>
          <ac:spMkLst>
            <pc:docMk/>
            <pc:sldMk cId="2533067206" sldId="523"/>
            <ac:spMk id="3" creationId="{F2134153-8383-4403-85BF-D6C9F152D599}"/>
          </ac:spMkLst>
        </pc:spChg>
      </pc:sldChg>
      <pc:sldChg chg="modSp new">
        <pc:chgData name="Anna Lindgren" userId="S::annnil@chalmers.se::5b631d0a-0e7f-4736-a9eb-a13098689678" providerId="AD" clId="Web-{D161D4AB-4BE7-4F55-9944-2EDD6E65428B}" dt="2023-06-05T09:55:29.115" v="76" actId="20577"/>
        <pc:sldMkLst>
          <pc:docMk/>
          <pc:sldMk cId="4076370865" sldId="524"/>
        </pc:sldMkLst>
        <pc:spChg chg="mod">
          <ac:chgData name="Anna Lindgren" userId="S::annnil@chalmers.se::5b631d0a-0e7f-4736-a9eb-a13098689678" providerId="AD" clId="Web-{D161D4AB-4BE7-4F55-9944-2EDD6E65428B}" dt="2023-06-05T09:55:29.115" v="76" actId="20577"/>
          <ac:spMkLst>
            <pc:docMk/>
            <pc:sldMk cId="4076370865" sldId="524"/>
            <ac:spMk id="2" creationId="{680FA876-63CA-B75B-C264-9CA6B1FCE2C9}"/>
          </ac:spMkLst>
        </pc:spChg>
      </pc:sldChg>
      <pc:sldMasterChg chg="addSldLayout">
        <pc:chgData name="Anna Lindgren" userId="S::annnil@chalmers.se::5b631d0a-0e7f-4736-a9eb-a13098689678" providerId="AD" clId="Web-{D161D4AB-4BE7-4F55-9944-2EDD6E65428B}" dt="2023-06-05T09:49:53.989" v="0"/>
        <pc:sldMasterMkLst>
          <pc:docMk/>
          <pc:sldMasterMk cId="3303198017" sldId="2147483648"/>
        </pc:sldMasterMkLst>
        <pc:sldLayoutChg chg="add">
          <pc:chgData name="Anna Lindgren" userId="S::annnil@chalmers.se::5b631d0a-0e7f-4736-a9eb-a13098689678" providerId="AD" clId="Web-{D161D4AB-4BE7-4F55-9944-2EDD6E65428B}" dt="2023-06-05T09:49:53.989" v="0"/>
          <pc:sldLayoutMkLst>
            <pc:docMk/>
            <pc:sldMasterMk cId="3303198017" sldId="2147483648"/>
            <pc:sldLayoutMk cId="3747119221" sldId="2147483668"/>
          </pc:sldLayoutMkLst>
        </pc:sldLayoutChg>
      </pc:sldMasterChg>
    </pc:docChg>
  </pc:docChgLst>
  <pc:docChgLst>
    <pc:chgData name="Anna Lindgren" userId="S::annnil@chalmers.se::5b631d0a-0e7f-4736-a9eb-a13098689678" providerId="AD" clId="Web-{1C86AB1A-616A-4786-AAD1-4B06A4B98E4C}"/>
    <pc:docChg chg="addSld delSld modSld sldOrd">
      <pc:chgData name="Anna Lindgren" userId="S::annnil@chalmers.se::5b631d0a-0e7f-4736-a9eb-a13098689678" providerId="AD" clId="Web-{1C86AB1A-616A-4786-AAD1-4B06A4B98E4C}" dt="2023-06-14T14:32:06.330" v="1261"/>
      <pc:docMkLst>
        <pc:docMk/>
      </pc:docMkLst>
      <pc:sldChg chg="modSp">
        <pc:chgData name="Anna Lindgren" userId="S::annnil@chalmers.se::5b631d0a-0e7f-4736-a9eb-a13098689678" providerId="AD" clId="Web-{1C86AB1A-616A-4786-AAD1-4B06A4B98E4C}" dt="2023-06-14T13:05:41.994" v="176" actId="20577"/>
        <pc:sldMkLst>
          <pc:docMk/>
          <pc:sldMk cId="3618345594" sldId="496"/>
        </pc:sldMkLst>
        <pc:spChg chg="mod">
          <ac:chgData name="Anna Lindgren" userId="S::annnil@chalmers.se::5b631d0a-0e7f-4736-a9eb-a13098689678" providerId="AD" clId="Web-{1C86AB1A-616A-4786-AAD1-4B06A4B98E4C}" dt="2023-06-14T13:05:41.994" v="176" actId="20577"/>
          <ac:spMkLst>
            <pc:docMk/>
            <pc:sldMk cId="3618345594" sldId="496"/>
            <ac:spMk id="12" creationId="{061A1324-6AEF-459E-9451-ABC386FD9A2D}"/>
          </ac:spMkLst>
        </pc:spChg>
      </pc:sldChg>
      <pc:sldChg chg="modSp">
        <pc:chgData name="Anna Lindgren" userId="S::annnil@chalmers.se::5b631d0a-0e7f-4736-a9eb-a13098689678" providerId="AD" clId="Web-{1C86AB1A-616A-4786-AAD1-4B06A4B98E4C}" dt="2023-06-14T13:03:40.319" v="157" actId="20577"/>
        <pc:sldMkLst>
          <pc:docMk/>
          <pc:sldMk cId="121445792" sldId="521"/>
        </pc:sldMkLst>
        <pc:spChg chg="mod">
          <ac:chgData name="Anna Lindgren" userId="S::annnil@chalmers.se::5b631d0a-0e7f-4736-a9eb-a13098689678" providerId="AD" clId="Web-{1C86AB1A-616A-4786-AAD1-4B06A4B98E4C}" dt="2023-06-14T13:03:40.319" v="157" actId="20577"/>
          <ac:spMkLst>
            <pc:docMk/>
            <pc:sldMk cId="121445792" sldId="521"/>
            <ac:spMk id="3" creationId="{F2134153-8383-4403-85BF-D6C9F152D599}"/>
          </ac:spMkLst>
        </pc:spChg>
      </pc:sldChg>
      <pc:sldChg chg="modSp">
        <pc:chgData name="Anna Lindgren" userId="S::annnil@chalmers.se::5b631d0a-0e7f-4736-a9eb-a13098689678" providerId="AD" clId="Web-{1C86AB1A-616A-4786-AAD1-4B06A4B98E4C}" dt="2023-06-14T13:18:03.524" v="233" actId="20577"/>
        <pc:sldMkLst>
          <pc:docMk/>
          <pc:sldMk cId="3398299183" sldId="522"/>
        </pc:sldMkLst>
        <pc:spChg chg="mod">
          <ac:chgData name="Anna Lindgren" userId="S::annnil@chalmers.se::5b631d0a-0e7f-4736-a9eb-a13098689678" providerId="AD" clId="Web-{1C86AB1A-616A-4786-AAD1-4B06A4B98E4C}" dt="2023-06-14T13:18:03.524" v="233" actId="20577"/>
          <ac:spMkLst>
            <pc:docMk/>
            <pc:sldMk cId="3398299183" sldId="522"/>
            <ac:spMk id="3" creationId="{F2134153-8383-4403-85BF-D6C9F152D599}"/>
          </ac:spMkLst>
        </pc:spChg>
      </pc:sldChg>
      <pc:sldChg chg="addSp delSp modSp">
        <pc:chgData name="Anna Lindgren" userId="S::annnil@chalmers.se::5b631d0a-0e7f-4736-a9eb-a13098689678" providerId="AD" clId="Web-{1C86AB1A-616A-4786-AAD1-4B06A4B98E4C}" dt="2023-06-14T13:11:41.829" v="224"/>
        <pc:sldMkLst>
          <pc:docMk/>
          <pc:sldMk cId="3448294578" sldId="525"/>
        </pc:sldMkLst>
        <pc:spChg chg="mod">
          <ac:chgData name="Anna Lindgren" userId="S::annnil@chalmers.se::5b631d0a-0e7f-4736-a9eb-a13098689678" providerId="AD" clId="Web-{1C86AB1A-616A-4786-AAD1-4B06A4B98E4C}" dt="2023-06-14T13:11:33.313" v="222" actId="20577"/>
          <ac:spMkLst>
            <pc:docMk/>
            <pc:sldMk cId="3448294578" sldId="525"/>
            <ac:spMk id="2" creationId="{E8402D91-BE78-A09F-B669-7C119E171962}"/>
          </ac:spMkLst>
        </pc:spChg>
        <pc:picChg chg="del">
          <ac:chgData name="Anna Lindgren" userId="S::annnil@chalmers.se::5b631d0a-0e7f-4736-a9eb-a13098689678" providerId="AD" clId="Web-{1C86AB1A-616A-4786-AAD1-4B06A4B98E4C}" dt="2023-06-14T13:11:34.079" v="223"/>
          <ac:picMkLst>
            <pc:docMk/>
            <pc:sldMk cId="3448294578" sldId="525"/>
            <ac:picMk id="6" creationId="{99370C9A-4580-4563-BFF4-96F72F021662}"/>
          </ac:picMkLst>
        </pc:picChg>
        <pc:picChg chg="add">
          <ac:chgData name="Anna Lindgren" userId="S::annnil@chalmers.se::5b631d0a-0e7f-4736-a9eb-a13098689678" providerId="AD" clId="Web-{1C86AB1A-616A-4786-AAD1-4B06A4B98E4C}" dt="2023-06-14T13:11:41.829" v="224"/>
          <ac:picMkLst>
            <pc:docMk/>
            <pc:sldMk cId="3448294578" sldId="525"/>
            <ac:picMk id="10" creationId="{CBEFAA85-5694-A4C7-BC8D-F96EB99D9D1A}"/>
          </ac:picMkLst>
        </pc:picChg>
      </pc:sldChg>
      <pc:sldChg chg="modSp del">
        <pc:chgData name="Anna Lindgren" userId="S::annnil@chalmers.se::5b631d0a-0e7f-4736-a9eb-a13098689678" providerId="AD" clId="Web-{1C86AB1A-616A-4786-AAD1-4B06A4B98E4C}" dt="2023-06-14T13:28:06.270" v="382"/>
        <pc:sldMkLst>
          <pc:docMk/>
          <pc:sldMk cId="2514296353" sldId="526"/>
        </pc:sldMkLst>
        <pc:spChg chg="mod">
          <ac:chgData name="Anna Lindgren" userId="S::annnil@chalmers.se::5b631d0a-0e7f-4736-a9eb-a13098689678" providerId="AD" clId="Web-{1C86AB1A-616A-4786-AAD1-4B06A4B98E4C}" dt="2023-06-14T13:17:16.461" v="228" actId="20577"/>
          <ac:spMkLst>
            <pc:docMk/>
            <pc:sldMk cId="2514296353" sldId="526"/>
            <ac:spMk id="3" creationId="{F2134153-8383-4403-85BF-D6C9F152D599}"/>
          </ac:spMkLst>
        </pc:spChg>
      </pc:sldChg>
      <pc:sldChg chg="addSp delSp modSp del">
        <pc:chgData name="Anna Lindgren" userId="S::annnil@chalmers.se::5b631d0a-0e7f-4736-a9eb-a13098689678" providerId="AD" clId="Web-{1C86AB1A-616A-4786-AAD1-4B06A4B98E4C}" dt="2023-06-14T13:27:21.191" v="375"/>
        <pc:sldMkLst>
          <pc:docMk/>
          <pc:sldMk cId="2235381779" sldId="527"/>
        </pc:sldMkLst>
        <pc:spChg chg="add del mod">
          <ac:chgData name="Anna Lindgren" userId="S::annnil@chalmers.se::5b631d0a-0e7f-4736-a9eb-a13098689678" providerId="AD" clId="Web-{1C86AB1A-616A-4786-AAD1-4B06A4B98E4C}" dt="2023-06-14T13:26:58.519" v="374" actId="20577"/>
          <ac:spMkLst>
            <pc:docMk/>
            <pc:sldMk cId="2235381779" sldId="527"/>
            <ac:spMk id="2" creationId="{D71D0DC5-2947-AF79-559C-656F4E130458}"/>
          </ac:spMkLst>
        </pc:spChg>
        <pc:spChg chg="del mod">
          <ac:chgData name="Anna Lindgren" userId="S::annnil@chalmers.se::5b631d0a-0e7f-4736-a9eb-a13098689678" providerId="AD" clId="Web-{1C86AB1A-616A-4786-AAD1-4B06A4B98E4C}" dt="2023-06-14T13:25:59.268" v="358"/>
          <ac:spMkLst>
            <pc:docMk/>
            <pc:sldMk cId="2235381779" sldId="527"/>
            <ac:spMk id="3" creationId="{94D1DFB5-57A7-1684-AA8F-1AD437E43C0C}"/>
          </ac:spMkLst>
        </pc:spChg>
        <pc:spChg chg="add mod">
          <ac:chgData name="Anna Lindgren" userId="S::annnil@chalmers.se::5b631d0a-0e7f-4736-a9eb-a13098689678" providerId="AD" clId="Web-{1C86AB1A-616A-4786-AAD1-4B06A4B98E4C}" dt="2023-06-14T13:25:59.268" v="358"/>
          <ac:spMkLst>
            <pc:docMk/>
            <pc:sldMk cId="2235381779" sldId="527"/>
            <ac:spMk id="7" creationId="{43799E33-7441-A53C-5E46-39A7158F0979}"/>
          </ac:spMkLst>
        </pc:spChg>
        <pc:graphicFrameChg chg="add del mod ord modGraphic">
          <ac:chgData name="Anna Lindgren" userId="S::annnil@chalmers.se::5b631d0a-0e7f-4736-a9eb-a13098689678" providerId="AD" clId="Web-{1C86AB1A-616A-4786-AAD1-4B06A4B98E4C}" dt="2023-06-14T13:23:26.202" v="249"/>
          <ac:graphicFrameMkLst>
            <pc:docMk/>
            <pc:sldMk cId="2235381779" sldId="527"/>
            <ac:graphicFrameMk id="5" creationId="{88A11BA7-4F07-C44E-6F72-2A795F6D0574}"/>
          </ac:graphicFrameMkLst>
        </pc:graphicFrameChg>
      </pc:sldChg>
      <pc:sldChg chg="modSp new ord">
        <pc:chgData name="Anna Lindgren" userId="S::annnil@chalmers.se::5b631d0a-0e7f-4736-a9eb-a13098689678" providerId="AD" clId="Web-{1C86AB1A-616A-4786-AAD1-4B06A4B98E4C}" dt="2023-06-14T14:32:06.033" v="1260" actId="20577"/>
        <pc:sldMkLst>
          <pc:docMk/>
          <pc:sldMk cId="2337829866" sldId="528"/>
        </pc:sldMkLst>
        <pc:spChg chg="mod">
          <ac:chgData name="Anna Lindgren" userId="S::annnil@chalmers.se::5b631d0a-0e7f-4736-a9eb-a13098689678" providerId="AD" clId="Web-{1C86AB1A-616A-4786-AAD1-4B06A4B98E4C}" dt="2023-06-14T14:32:06.033" v="1260" actId="20577"/>
          <ac:spMkLst>
            <pc:docMk/>
            <pc:sldMk cId="2337829866" sldId="528"/>
            <ac:spMk id="2" creationId="{3CAF8FD6-4259-9FEE-0451-A3C788BB8248}"/>
          </ac:spMkLst>
        </pc:spChg>
        <pc:spChg chg="mod">
          <ac:chgData name="Anna Lindgren" userId="S::annnil@chalmers.se::5b631d0a-0e7f-4736-a9eb-a13098689678" providerId="AD" clId="Web-{1C86AB1A-616A-4786-AAD1-4B06A4B98E4C}" dt="2023-06-14T13:00:26.816" v="83" actId="20577"/>
          <ac:spMkLst>
            <pc:docMk/>
            <pc:sldMk cId="2337829866" sldId="528"/>
            <ac:spMk id="3" creationId="{F6300D2C-4A80-8C6E-CF68-B294E83A4D12}"/>
          </ac:spMkLst>
        </pc:spChg>
      </pc:sldChg>
      <pc:sldChg chg="modSp new ord">
        <pc:chgData name="Anna Lindgren" userId="S::annnil@chalmers.se::5b631d0a-0e7f-4736-a9eb-a13098689678" providerId="AD" clId="Web-{1C86AB1A-616A-4786-AAD1-4B06A4B98E4C}" dt="2023-06-14T13:07:06.839" v="206" actId="20577"/>
        <pc:sldMkLst>
          <pc:docMk/>
          <pc:sldMk cId="616259826" sldId="529"/>
        </pc:sldMkLst>
        <pc:spChg chg="mod">
          <ac:chgData name="Anna Lindgren" userId="S::annnil@chalmers.se::5b631d0a-0e7f-4736-a9eb-a13098689678" providerId="AD" clId="Web-{1C86AB1A-616A-4786-AAD1-4B06A4B98E4C}" dt="2023-06-14T13:07:06.839" v="206" actId="20577"/>
          <ac:spMkLst>
            <pc:docMk/>
            <pc:sldMk cId="616259826" sldId="529"/>
            <ac:spMk id="2" creationId="{B436B2FF-002F-962E-1603-5A40C9C265FE}"/>
          </ac:spMkLst>
        </pc:spChg>
      </pc:sldChg>
      <pc:sldChg chg="modSp add replId">
        <pc:chgData name="Anna Lindgren" userId="S::annnil@chalmers.se::5b631d0a-0e7f-4736-a9eb-a13098689678" providerId="AD" clId="Web-{1C86AB1A-616A-4786-AAD1-4B06A4B98E4C}" dt="2023-06-14T13:18:23.884" v="243" actId="20577"/>
        <pc:sldMkLst>
          <pc:docMk/>
          <pc:sldMk cId="3173239174" sldId="530"/>
        </pc:sldMkLst>
        <pc:spChg chg="mod">
          <ac:chgData name="Anna Lindgren" userId="S::annnil@chalmers.se::5b631d0a-0e7f-4736-a9eb-a13098689678" providerId="AD" clId="Web-{1C86AB1A-616A-4786-AAD1-4B06A4B98E4C}" dt="2023-06-14T13:18:23.884" v="243" actId="20577"/>
          <ac:spMkLst>
            <pc:docMk/>
            <pc:sldMk cId="3173239174" sldId="530"/>
            <ac:spMk id="3" creationId="{F2134153-8383-4403-85BF-D6C9F152D599}"/>
          </ac:spMkLst>
        </pc:spChg>
      </pc:sldChg>
      <pc:sldChg chg="modSp new">
        <pc:chgData name="Anna Lindgren" userId="S::annnil@chalmers.se::5b631d0a-0e7f-4736-a9eb-a13098689678" providerId="AD" clId="Web-{1C86AB1A-616A-4786-AAD1-4B06A4B98E4C}" dt="2023-06-14T13:40:28.816" v="917" actId="20577"/>
        <pc:sldMkLst>
          <pc:docMk/>
          <pc:sldMk cId="2138830759" sldId="531"/>
        </pc:sldMkLst>
        <pc:spChg chg="mod">
          <ac:chgData name="Anna Lindgren" userId="S::annnil@chalmers.se::5b631d0a-0e7f-4736-a9eb-a13098689678" providerId="AD" clId="Web-{1C86AB1A-616A-4786-AAD1-4B06A4B98E4C}" dt="2023-06-14T13:40:28.816" v="917" actId="20577"/>
          <ac:spMkLst>
            <pc:docMk/>
            <pc:sldMk cId="2138830759" sldId="531"/>
            <ac:spMk id="2" creationId="{03F04FCE-3CF3-C7C7-D225-ECFA181B49BC}"/>
          </ac:spMkLst>
        </pc:spChg>
        <pc:spChg chg="mod">
          <ac:chgData name="Anna Lindgren" userId="S::annnil@chalmers.se::5b631d0a-0e7f-4736-a9eb-a13098689678" providerId="AD" clId="Web-{1C86AB1A-616A-4786-AAD1-4B06A4B98E4C}" dt="2023-06-14T13:28:20.521" v="388" actId="20577"/>
          <ac:spMkLst>
            <pc:docMk/>
            <pc:sldMk cId="2138830759" sldId="531"/>
            <ac:spMk id="3" creationId="{1DEA521E-52BC-5760-3B79-7A67888FC765}"/>
          </ac:spMkLst>
        </pc:spChg>
      </pc:sldChg>
      <pc:sldChg chg="modSp new del">
        <pc:chgData name="Anna Lindgren" userId="S::annnil@chalmers.se::5b631d0a-0e7f-4736-a9eb-a13098689678" providerId="AD" clId="Web-{1C86AB1A-616A-4786-AAD1-4B06A4B98E4C}" dt="2023-06-14T13:51:55.002" v="951"/>
        <pc:sldMkLst>
          <pc:docMk/>
          <pc:sldMk cId="1595923078" sldId="532"/>
        </pc:sldMkLst>
        <pc:spChg chg="mod">
          <ac:chgData name="Anna Lindgren" userId="S::annnil@chalmers.se::5b631d0a-0e7f-4736-a9eb-a13098689678" providerId="AD" clId="Web-{1C86AB1A-616A-4786-AAD1-4B06A4B98E4C}" dt="2023-06-14T13:38:05.938" v="769" actId="20577"/>
          <ac:spMkLst>
            <pc:docMk/>
            <pc:sldMk cId="1595923078" sldId="532"/>
            <ac:spMk id="2" creationId="{14DE8BF5-63DA-785C-58D2-FC8B022A3C5F}"/>
          </ac:spMkLst>
        </pc:spChg>
        <pc:spChg chg="mod">
          <ac:chgData name="Anna Lindgren" userId="S::annnil@chalmers.se::5b631d0a-0e7f-4736-a9eb-a13098689678" providerId="AD" clId="Web-{1C86AB1A-616A-4786-AAD1-4B06A4B98E4C}" dt="2023-06-14T13:47:43.965" v="928" actId="20577"/>
          <ac:spMkLst>
            <pc:docMk/>
            <pc:sldMk cId="1595923078" sldId="532"/>
            <ac:spMk id="3" creationId="{B1231F6D-922E-8098-825D-0093C791BC49}"/>
          </ac:spMkLst>
        </pc:spChg>
      </pc:sldChg>
      <pc:sldChg chg="modSp new">
        <pc:chgData name="Anna Lindgren" userId="S::annnil@chalmers.se::5b631d0a-0e7f-4736-a9eb-a13098689678" providerId="AD" clId="Web-{1C86AB1A-616A-4786-AAD1-4B06A4B98E4C}" dt="2023-06-14T13:58:31.462" v="1130" actId="20577"/>
        <pc:sldMkLst>
          <pc:docMk/>
          <pc:sldMk cId="2559839839" sldId="533"/>
        </pc:sldMkLst>
        <pc:spChg chg="mod">
          <ac:chgData name="Anna Lindgren" userId="S::annnil@chalmers.se::5b631d0a-0e7f-4736-a9eb-a13098689678" providerId="AD" clId="Web-{1C86AB1A-616A-4786-AAD1-4B06A4B98E4C}" dt="2023-06-14T13:58:31.462" v="1130" actId="20577"/>
          <ac:spMkLst>
            <pc:docMk/>
            <pc:sldMk cId="2559839839" sldId="533"/>
            <ac:spMk id="2" creationId="{AB42A761-B019-DFF8-D94E-34C98200B21B}"/>
          </ac:spMkLst>
        </pc:spChg>
        <pc:spChg chg="mod">
          <ac:chgData name="Anna Lindgren" userId="S::annnil@chalmers.se::5b631d0a-0e7f-4736-a9eb-a13098689678" providerId="AD" clId="Web-{1C86AB1A-616A-4786-AAD1-4B06A4B98E4C}" dt="2023-06-14T13:51:53.611" v="950" actId="20577"/>
          <ac:spMkLst>
            <pc:docMk/>
            <pc:sldMk cId="2559839839" sldId="533"/>
            <ac:spMk id="3" creationId="{70BC4E7E-659C-3BCE-2CEC-4BBD7C1D12E8}"/>
          </ac:spMkLst>
        </pc:spChg>
      </pc:sldChg>
      <pc:sldChg chg="new">
        <pc:chgData name="Anna Lindgren" userId="S::annnil@chalmers.se::5b631d0a-0e7f-4736-a9eb-a13098689678" providerId="AD" clId="Web-{1C86AB1A-616A-4786-AAD1-4B06A4B98E4C}" dt="2023-06-14T14:32:06.330" v="1261"/>
        <pc:sldMkLst>
          <pc:docMk/>
          <pc:sldMk cId="879107136" sldId="534"/>
        </pc:sldMkLst>
      </pc:sldChg>
    </pc:docChg>
  </pc:docChgLst>
  <pc:docChgLst>
    <pc:chgData name="Anna Lindgren" userId="S::annnil@chalmers.se::5b631d0a-0e7f-4736-a9eb-a13098689678" providerId="AD" clId="Web-{E4549CE2-7DF4-4AE7-B9B4-7343B729FA0D}"/>
    <pc:docChg chg="delSld modSld">
      <pc:chgData name="Anna Lindgren" userId="S::annnil@chalmers.se::5b631d0a-0e7f-4736-a9eb-a13098689678" providerId="AD" clId="Web-{E4549CE2-7DF4-4AE7-B9B4-7343B729FA0D}" dt="2023-06-05T09:35:09.198" v="20"/>
      <pc:docMkLst>
        <pc:docMk/>
      </pc:docMkLst>
      <pc:sldChg chg="modSp">
        <pc:chgData name="Anna Lindgren" userId="S::annnil@chalmers.se::5b631d0a-0e7f-4736-a9eb-a13098689678" providerId="AD" clId="Web-{E4549CE2-7DF4-4AE7-B9B4-7343B729FA0D}" dt="2023-06-05T09:35:03.339" v="19" actId="1076"/>
        <pc:sldMkLst>
          <pc:docMk/>
          <pc:sldMk cId="2036698895" sldId="264"/>
        </pc:sldMkLst>
        <pc:spChg chg="mod">
          <ac:chgData name="Anna Lindgren" userId="S::annnil@chalmers.se::5b631d0a-0e7f-4736-a9eb-a13098689678" providerId="AD" clId="Web-{E4549CE2-7DF4-4AE7-B9B4-7343B729FA0D}" dt="2023-06-05T09:35:03.339" v="19" actId="1076"/>
          <ac:spMkLst>
            <pc:docMk/>
            <pc:sldMk cId="2036698895" sldId="264"/>
            <ac:spMk id="2" creationId="{C2C774F7-3019-5C45-A23F-88D15036DED6}"/>
          </ac:spMkLst>
        </pc:spChg>
        <pc:spChg chg="mod">
          <ac:chgData name="Anna Lindgren" userId="S::annnil@chalmers.se::5b631d0a-0e7f-4736-a9eb-a13098689678" providerId="AD" clId="Web-{E4549CE2-7DF4-4AE7-B9B4-7343B729FA0D}" dt="2023-06-05T09:34:57.573" v="18" actId="20577"/>
          <ac:spMkLst>
            <pc:docMk/>
            <pc:sldMk cId="2036698895" sldId="264"/>
            <ac:spMk id="3" creationId="{AB56BA64-F3B5-D546-9024-60189949AD72}"/>
          </ac:spMkLst>
        </pc:spChg>
      </pc:sldChg>
      <pc:sldChg chg="del">
        <pc:chgData name="Anna Lindgren" userId="S::annnil@chalmers.se::5b631d0a-0e7f-4736-a9eb-a13098689678" providerId="AD" clId="Web-{E4549CE2-7DF4-4AE7-B9B4-7343B729FA0D}" dt="2023-06-05T09:35:09.198" v="20"/>
        <pc:sldMkLst>
          <pc:docMk/>
          <pc:sldMk cId="1188268315" sldId="42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126F69-0795-41D2-8A06-0CED96946CF9}" type="datetimeFigureOut">
              <a:rPr lang="sv-SE" smtClean="0"/>
              <a:t>2023-06-20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A1A7A-A6B5-4D78-9BD2-BB5145D908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8677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A1A7A-A6B5-4D78-9BD2-BB5145D90815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1637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9A1A7A-A6B5-4D78-9BD2-BB5145D90815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6295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err="1"/>
              <a:t>Ladok</a:t>
            </a:r>
            <a:r>
              <a:rPr lang="sv-SE"/>
              <a:t> utvecklas för att underlätta för lärosätena att följa lagar och förordningar</a:t>
            </a:r>
          </a:p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9A1A7A-A6B5-4D78-9BD2-BB5145D90815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0959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9A1A7A-A6B5-4D78-9BD2-BB5145D90815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6410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98679B-B54F-A643-B010-1017E81F6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972" y="1757866"/>
            <a:ext cx="888004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6A8EB5A-AEA9-5341-B7DD-5A426C62D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2973" y="4637591"/>
            <a:ext cx="7060867" cy="1500187"/>
          </a:xfrm>
        </p:spPr>
        <p:txBody>
          <a:bodyPr>
            <a:normAutofit/>
          </a:bodyPr>
          <a:lstStyle>
            <a:lvl1pPr marL="0" indent="0">
              <a:buNone/>
              <a:defRPr sz="4000">
                <a:solidFill>
                  <a:srgbClr val="83BA3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16C1F7F9-6814-2C43-808E-EDE47956DD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9" y="571893"/>
            <a:ext cx="2254599" cy="640890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4225402B-A6CF-B64E-8B71-B3310883103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571103" y="3560957"/>
            <a:ext cx="8620896" cy="3297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04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id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B365F4-9335-804D-AD02-B4AFA143D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681037"/>
            <a:ext cx="5181600" cy="485479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2A7AF4A-2846-0840-959B-B7FBF0BCA2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681037"/>
            <a:ext cx="5181600" cy="485479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254BFD2-BFCF-1548-8B7D-7F9EE5DBE9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9" y="5853930"/>
            <a:ext cx="1744123" cy="49578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BC2F6B5F-408D-FD47-A4B1-9DC39885734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2" y="4903089"/>
            <a:ext cx="5111577" cy="195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487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si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9" y="5853930"/>
            <a:ext cx="1744123" cy="495783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76B83064-9217-F94C-8BE1-AC05780857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2" y="4903089"/>
            <a:ext cx="5111577" cy="1954911"/>
          </a:xfrm>
          <a:prstGeom prst="rect">
            <a:avLst/>
          </a:prstGeom>
        </p:spPr>
      </p:pic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1999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77252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sid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DA1CA630-10C6-844D-92B2-747A3820A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1038"/>
            <a:ext cx="10427677" cy="4854790"/>
          </a:xfrm>
        </p:spPr>
        <p:txBody>
          <a:bodyPr/>
          <a:lstStyle/>
          <a:p>
            <a:pPr lvl="0"/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485D7EF-95A7-9341-87B1-40214232BD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9" y="5853930"/>
            <a:ext cx="1744123" cy="49578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522E51CE-F8A8-BD4F-AD5A-8243AC9DB21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2" y="4903089"/>
            <a:ext cx="5111577" cy="195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047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sid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B365F4-9335-804D-AD02-B4AFA143D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681037"/>
            <a:ext cx="5181600" cy="4854790"/>
          </a:xfrm>
        </p:spPr>
        <p:txBody>
          <a:bodyPr/>
          <a:lstStyle/>
          <a:p>
            <a:pPr lvl="0"/>
            <a:endParaRPr lang="sv-SE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2A7AF4A-2846-0840-959B-B7FBF0BCA2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681037"/>
            <a:ext cx="5181600" cy="4854790"/>
          </a:xfrm>
        </p:spPr>
        <p:txBody>
          <a:bodyPr/>
          <a:lstStyle/>
          <a:p>
            <a:pPr lvl="0"/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254BFD2-BFCF-1548-8B7D-7F9EE5DBE9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9" y="5853930"/>
            <a:ext cx="1744123" cy="49578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BC2F6B5F-408D-FD47-A4B1-9DC39885734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2" y="4903089"/>
            <a:ext cx="5111577" cy="195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7479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sid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B365F4-9335-804D-AD02-B4AFA143D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681037"/>
            <a:ext cx="3323492" cy="4854790"/>
          </a:xfrm>
        </p:spPr>
        <p:txBody>
          <a:bodyPr/>
          <a:lstStyle/>
          <a:p>
            <a:pPr lvl="0"/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254BFD2-BFCF-1548-8B7D-7F9EE5DBE9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9" y="5853930"/>
            <a:ext cx="1744123" cy="49578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BC2F6B5F-408D-FD47-A4B1-9DC39885734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2" y="4903089"/>
            <a:ext cx="5111577" cy="1954911"/>
          </a:xfrm>
          <a:prstGeom prst="rect">
            <a:avLst/>
          </a:prstGeom>
        </p:spPr>
      </p:pic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E2C32532-1357-9F4B-A097-C425A80234E4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434255" y="681037"/>
            <a:ext cx="3323492" cy="4854790"/>
          </a:xfrm>
        </p:spPr>
        <p:txBody>
          <a:bodyPr/>
          <a:lstStyle/>
          <a:p>
            <a:pPr lvl="0"/>
            <a:endParaRPr lang="sv-SE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ABD89224-AC29-F54E-8A28-24086E7A688C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8030309" y="681037"/>
            <a:ext cx="3323492" cy="4854790"/>
          </a:xfrm>
        </p:spPr>
        <p:txBody>
          <a:bodyPr/>
          <a:lstStyle/>
          <a:p>
            <a:pPr lvl="0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9462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81039"/>
            <a:ext cx="5599671" cy="72763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635682"/>
            <a:ext cx="5599671" cy="3900145"/>
          </a:xfrm>
        </p:spPr>
        <p:txBody>
          <a:bodyPr/>
          <a:lstStyle>
            <a:lvl1pPr marL="0" indent="0">
              <a:buNone/>
              <a:defRPr/>
            </a:lvl1pPr>
            <a:lvl2pPr marL="685800" indent="-228600">
              <a:buFont typeface="Arial" panose="020B0604020202020204" pitchFamily="34" charset="0"/>
              <a:buChar char="•"/>
              <a:defRPr/>
            </a:lvl2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9" y="5853930"/>
            <a:ext cx="1744123" cy="495783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76B83064-9217-F94C-8BE1-AC05780857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2" y="4903089"/>
            <a:ext cx="5111577" cy="1954911"/>
          </a:xfrm>
          <a:prstGeom prst="rect">
            <a:avLst/>
          </a:prstGeom>
        </p:spPr>
      </p:pic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90487" y="0"/>
            <a:ext cx="4901512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0128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>
            <a:extLst>
              <a:ext uri="{FF2B5EF4-FFF2-40B4-BE49-F238E27FC236}">
                <a16:creationId xmlns:a16="http://schemas.microsoft.com/office/drawing/2014/main" id="{4EBFFC32-252D-804A-B2AE-737D5115F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9"/>
            <a:ext cx="6995984" cy="72763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DA1CA630-10C6-844D-92B2-747A3820A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5682"/>
            <a:ext cx="6995984" cy="390014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485D7EF-95A7-9341-87B1-40214232BD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9" y="5853930"/>
            <a:ext cx="1744123" cy="49578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522E51CE-F8A8-BD4F-AD5A-8243AC9DB21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2" y="4903089"/>
            <a:ext cx="5111577" cy="195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500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E4C2037-889A-AE41-A44E-78FAD167E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3449"/>
            <a:ext cx="10515600" cy="389237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41020CCC-0010-E342-9C88-2356FB6CA7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9" y="5853930"/>
            <a:ext cx="1744123" cy="495783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67339096-64E1-604B-B1CA-9C02AA7E24E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2" y="4903089"/>
            <a:ext cx="5111577" cy="1954911"/>
          </a:xfrm>
          <a:prstGeom prst="rect">
            <a:avLst/>
          </a:prstGeom>
        </p:spPr>
      </p:pic>
      <p:sp>
        <p:nvSpPr>
          <p:cNvPr id="10" name="Rubrik 1">
            <a:extLst>
              <a:ext uri="{FF2B5EF4-FFF2-40B4-BE49-F238E27FC236}">
                <a16:creationId xmlns:a16="http://schemas.microsoft.com/office/drawing/2014/main" id="{B4AC2F1C-13F0-0E40-8079-AA162379D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81039"/>
            <a:ext cx="10515599" cy="72763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697558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CC14CD-CE4A-CE4C-8DA0-C6903765C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9"/>
            <a:ext cx="10515600" cy="72763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B365F4-9335-804D-AD02-B4AFA143D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43449"/>
            <a:ext cx="5181600" cy="389237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2A7AF4A-2846-0840-959B-B7FBF0BCA2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43449"/>
            <a:ext cx="5181600" cy="389237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254BFD2-BFCF-1548-8B7D-7F9EE5DBE9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9" y="5853930"/>
            <a:ext cx="1744123" cy="49578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BC2F6B5F-408D-FD47-A4B1-9DC39885734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2" y="4903089"/>
            <a:ext cx="5111577" cy="195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310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si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9" y="5853930"/>
            <a:ext cx="1744123" cy="495783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76B83064-9217-F94C-8BE1-AC05780857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2" y="4903089"/>
            <a:ext cx="5111577" cy="1954911"/>
          </a:xfrm>
          <a:prstGeom prst="rect">
            <a:avLst/>
          </a:prstGeom>
        </p:spPr>
      </p:pic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1999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248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i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726832"/>
            <a:ext cx="5599671" cy="4808996"/>
          </a:xfrm>
        </p:spPr>
        <p:txBody>
          <a:bodyPr/>
          <a:lstStyle>
            <a:lvl1pPr marL="0" indent="0">
              <a:buNone/>
              <a:defRPr/>
            </a:lvl1pPr>
            <a:lvl2pPr marL="685800" indent="-228600">
              <a:buFont typeface="Arial" panose="020B0604020202020204" pitchFamily="34" charset="0"/>
              <a:buChar char="•"/>
              <a:defRPr/>
            </a:lvl2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9" y="5853930"/>
            <a:ext cx="1744123" cy="495783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76B83064-9217-F94C-8BE1-AC05780857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2" y="4903089"/>
            <a:ext cx="5111577" cy="1954911"/>
          </a:xfrm>
          <a:prstGeom prst="rect">
            <a:avLst/>
          </a:prstGeom>
        </p:spPr>
      </p:pic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90487" y="0"/>
            <a:ext cx="4901512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2719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id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DA1CA630-10C6-844D-92B2-747A3820A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1038"/>
            <a:ext cx="6995984" cy="485479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485D7EF-95A7-9341-87B1-40214232BD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9" y="5853930"/>
            <a:ext cx="1744123" cy="49578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522E51CE-F8A8-BD4F-AD5A-8243AC9DB21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2" y="4903089"/>
            <a:ext cx="5111577" cy="195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462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id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E4C2037-889A-AE41-A44E-78FAD167E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1037"/>
            <a:ext cx="10515600" cy="485479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41020CCC-0010-E342-9C88-2356FB6CA7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9" y="5853930"/>
            <a:ext cx="1744123" cy="495783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67339096-64E1-604B-B1CA-9C02AA7E24E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2" y="4903089"/>
            <a:ext cx="5111577" cy="195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711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CCB133C-2033-3345-A558-7A285E9A2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97A962-2584-BA49-9D47-3305C0869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303198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3" r:id="rId3"/>
    <p:sldLayoutId id="2147483650" r:id="rId4"/>
    <p:sldLayoutId id="2147483652" r:id="rId5"/>
    <p:sldLayoutId id="2147483667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CCB133C-2033-3345-A558-7A285E9A2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97A962-2584-BA49-9D47-3305C0869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34330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CCB133C-2033-3345-A558-7A285E9A2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97A962-2584-BA49-9D47-3305C0869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498927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anna.sandberg.telleus@gu.s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hyperlink" Target="mailto:anna.Lindgren@chalmers.s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hyperlink" Target="https://playstationdev.wiki/psvitadevwiki/index.php?title=Template.xml" TargetMode="External"/><Relationship Id="rId7" Type="http://schemas.openxmlformats.org/officeDocument/2006/relationships/hyperlink" Target="https://www.freepngimg.com/png/71657-format-computer-file-pdf-document-icon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hyperlink" Target="https://www.ijlmh.com/paper/media-trial-fair-trial-and-procedural-justice/" TargetMode="External"/><Relationship Id="rId4" Type="http://schemas.openxmlformats.org/officeDocument/2006/relationships/image" Target="../media/image5.jpeg"/><Relationship Id="rId9" Type="http://schemas.openxmlformats.org/officeDocument/2006/relationships/hyperlink" Target="https://courses.lumenlearning.com/introbusinesswmopen/chapter/information-and-cyber-security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ourses.lumenlearning.com/introbusinesswmopen/chapter/information-and-cyber-security/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C774F7-3019-5C45-A23F-88D15036D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972" y="1716857"/>
            <a:ext cx="8880042" cy="2828173"/>
          </a:xfrm>
        </p:spPr>
        <p:txBody>
          <a:bodyPr/>
          <a:lstStyle/>
          <a:p>
            <a:r>
              <a:rPr lang="sv-SE">
                <a:latin typeface="Arial"/>
                <a:cs typeface="Arial"/>
              </a:rPr>
              <a:t>Tematräff</a:t>
            </a:r>
            <a:br>
              <a:rPr lang="sv-SE">
                <a:latin typeface="Arial"/>
                <a:cs typeface="Arial"/>
              </a:rPr>
            </a:br>
            <a:r>
              <a:rPr lang="sv-SE">
                <a:latin typeface="Arial"/>
                <a:cs typeface="Arial"/>
              </a:rPr>
              <a:t>Digital examen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B56BA64-F3B5-D546-9024-60189949AD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vert="horz" lIns="91440" tIns="45720" rIns="91440" bIns="45720" rtlCol="0" anchor="t">
            <a:normAutofit fontScale="55000" lnSpcReduction="20000"/>
          </a:bodyPr>
          <a:lstStyle/>
          <a:p>
            <a:endParaRPr lang="sv-SE"/>
          </a:p>
          <a:p>
            <a:r>
              <a:rPr lang="sv-SE">
                <a:latin typeface="Arial"/>
                <a:cs typeface="Arial"/>
              </a:rPr>
              <a:t>2023-06-20</a:t>
            </a:r>
            <a:endParaRPr lang="sv-SE"/>
          </a:p>
          <a:p>
            <a:r>
              <a:rPr lang="sv-SE" sz="3800">
                <a:latin typeface="Arial"/>
                <a:cs typeface="Arial"/>
              </a:rPr>
              <a:t>Anna Sandberg </a:t>
            </a:r>
            <a:r>
              <a:rPr lang="sv-SE" sz="3800" err="1">
                <a:latin typeface="Arial"/>
                <a:cs typeface="Arial"/>
              </a:rPr>
              <a:t>Telléus</a:t>
            </a:r>
          </a:p>
          <a:p>
            <a:r>
              <a:rPr lang="sv-SE" sz="3800">
                <a:latin typeface="Arial"/>
                <a:cs typeface="Arial"/>
              </a:rPr>
              <a:t>Anna Lindgren</a:t>
            </a:r>
          </a:p>
        </p:txBody>
      </p:sp>
    </p:spTree>
    <p:extLst>
      <p:ext uri="{BB962C8B-B14F-4D97-AF65-F5344CB8AC3E}">
        <p14:creationId xmlns:p14="http://schemas.microsoft.com/office/powerpoint/2010/main" val="2036698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B42A761-B019-DFF8-D94E-34C98200B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Char char="•"/>
            </a:pPr>
            <a:endParaRPr lang="en-US">
              <a:latin typeface="Arial"/>
              <a:cs typeface="Arial"/>
            </a:endParaRPr>
          </a:p>
          <a:p>
            <a:pPr marL="342900" indent="-342900">
              <a:buChar char="•"/>
            </a:pPr>
            <a:r>
              <a:rPr lang="en-US">
                <a:latin typeface="Arial"/>
                <a:cs typeface="Arial"/>
              </a:rPr>
              <a:t>LNU: Martin Willander </a:t>
            </a:r>
            <a:endParaRPr lang="en-US"/>
          </a:p>
          <a:p>
            <a:pPr marL="342900" indent="-342900">
              <a:buChar char="•"/>
            </a:pPr>
            <a:r>
              <a:rPr lang="en-US">
                <a:latin typeface="Arial"/>
                <a:cs typeface="Arial"/>
              </a:rPr>
              <a:t>CTH: Emelie </a:t>
            </a:r>
            <a:r>
              <a:rPr lang="en-US" err="1">
                <a:latin typeface="Arial"/>
                <a:cs typeface="Arial"/>
              </a:rPr>
              <a:t>Wennersand</a:t>
            </a:r>
            <a:r>
              <a:rPr lang="en-US">
                <a:latin typeface="Arial"/>
                <a:cs typeface="Arial"/>
              </a:rPr>
              <a:t> </a:t>
            </a:r>
          </a:p>
          <a:p>
            <a:pPr marL="342900" indent="-342900">
              <a:buChar char="•"/>
            </a:pPr>
            <a:r>
              <a:rPr lang="en-US">
                <a:latin typeface="Arial"/>
                <a:cs typeface="Arial"/>
              </a:rPr>
              <a:t>HDA: Ylva Sundmark </a:t>
            </a:r>
          </a:p>
          <a:p>
            <a:pPr marL="342900" indent="-342900">
              <a:buChar char="•"/>
            </a:pPr>
            <a:r>
              <a:rPr lang="en-US">
                <a:latin typeface="Arial"/>
                <a:cs typeface="Arial"/>
              </a:rPr>
              <a:t>LIU: Tove Wiberg Lindblad </a:t>
            </a:r>
          </a:p>
          <a:p>
            <a:pPr marL="342900" indent="-342900">
              <a:buChar char="•"/>
            </a:pPr>
            <a:r>
              <a:rPr lang="en-US">
                <a:latin typeface="Arial"/>
                <a:cs typeface="Arial"/>
              </a:rPr>
              <a:t>ORU: Ida Lindberg </a:t>
            </a:r>
          </a:p>
          <a:p>
            <a:pPr marL="342900" indent="-342900">
              <a:buChar char="•"/>
            </a:pPr>
            <a:r>
              <a:rPr lang="en-US">
                <a:latin typeface="Arial"/>
                <a:cs typeface="Arial"/>
              </a:rPr>
              <a:t>MCH: Jenny Wiklund </a:t>
            </a:r>
          </a:p>
          <a:p>
            <a:pPr marL="342900" indent="-342900">
              <a:buChar char="•"/>
            </a:pPr>
            <a:r>
              <a:rPr lang="en-US">
                <a:latin typeface="Arial"/>
                <a:cs typeface="Arial"/>
              </a:rPr>
              <a:t>MAU: Elisabeth Jansson 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0BC4E7E-659C-3BCE-2CEC-4BBD7C1D1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600" err="1">
                <a:latin typeface="Calibri Light" panose="020F0302020204030204" pitchFamily="34" charset="0"/>
                <a:cs typeface="Calibri Light" panose="020F0302020204030204" pitchFamily="34" charset="0"/>
              </a:rPr>
              <a:t>Användargruppens</a:t>
            </a:r>
            <a:r>
              <a:rPr lang="en-US" sz="460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4600" err="1">
                <a:latin typeface="Calibri Light" panose="020F0302020204030204" pitchFamily="34" charset="0"/>
                <a:cs typeface="Calibri Light" panose="020F0302020204030204" pitchFamily="34" charset="0"/>
              </a:rPr>
              <a:t>medlemmar</a:t>
            </a:r>
          </a:p>
        </p:txBody>
      </p:sp>
    </p:spTree>
    <p:extLst>
      <p:ext uri="{BB962C8B-B14F-4D97-AF65-F5344CB8AC3E}">
        <p14:creationId xmlns:p14="http://schemas.microsoft.com/office/powerpoint/2010/main" val="25598398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8402D91-BE78-A09F-B669-7C119E171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4280"/>
            <a:ext cx="10515600" cy="389237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 err="1">
                <a:latin typeface="Arial"/>
                <a:cs typeface="Arial"/>
              </a:rPr>
              <a:t>Nytt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sätt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att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spara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beslutet</a:t>
            </a:r>
            <a:r>
              <a:rPr lang="en-US" dirty="0">
                <a:latin typeface="Arial"/>
                <a:cs typeface="Arial"/>
              </a:rPr>
              <a:t> om examen </a:t>
            </a:r>
            <a:r>
              <a:rPr lang="en-US" dirty="0" err="1">
                <a:latin typeface="Arial"/>
                <a:cs typeface="Arial"/>
              </a:rPr>
              <a:t>i</a:t>
            </a:r>
            <a:r>
              <a:rPr lang="en-US" dirty="0">
                <a:latin typeface="Arial"/>
                <a:cs typeface="Arial"/>
              </a:rPr>
              <a:t> sin </a:t>
            </a:r>
            <a:r>
              <a:rPr lang="en-US" dirty="0" err="1">
                <a:latin typeface="Arial"/>
                <a:cs typeface="Arial"/>
              </a:rPr>
              <a:t>helhet</a:t>
            </a:r>
            <a:r>
              <a:rPr lang="en-US" dirty="0">
                <a:latin typeface="Arial"/>
                <a:cs typeface="Arial"/>
              </a:rPr>
              <a:t> - </a:t>
            </a:r>
            <a:r>
              <a:rPr lang="en-US" dirty="0" err="1">
                <a:latin typeface="Arial"/>
                <a:cs typeface="Arial"/>
              </a:rPr>
              <a:t>funktionalitet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utvecklad</a:t>
            </a:r>
            <a:r>
              <a:rPr lang="en-US" dirty="0">
                <a:latin typeface="Arial"/>
                <a:cs typeface="Arial"/>
              </a:rPr>
              <a:t> </a:t>
            </a:r>
          </a:p>
          <a:p>
            <a:endParaRPr lang="en-US" dirty="0">
              <a:latin typeface="Arial"/>
              <a:cs typeface="Arial"/>
            </a:endParaRPr>
          </a:p>
          <a:p>
            <a:r>
              <a:rPr lang="sv-SE" dirty="0"/>
              <a:t>Användningstester av övergripande prototyp för rättelser och ändringar är genomförda</a:t>
            </a:r>
          </a:p>
          <a:p>
            <a:endParaRPr lang="sv-SE" dirty="0"/>
          </a:p>
          <a:p>
            <a:r>
              <a:rPr lang="sv-SE" dirty="0">
                <a:latin typeface="Arial"/>
                <a:cs typeface="Arial"/>
              </a:rPr>
              <a:t>Funktionalitet för de första delarna inom rättelser och ändringar har levererats till användargruppens testmiljö </a:t>
            </a:r>
          </a:p>
          <a:p>
            <a:endParaRPr lang="sv-SE" dirty="0">
              <a:latin typeface="Arial"/>
              <a:cs typeface="Arial"/>
            </a:endParaRPr>
          </a:p>
          <a:p>
            <a:r>
              <a:rPr lang="sv-SE" dirty="0">
                <a:latin typeface="Arial"/>
                <a:cs typeface="Arial"/>
              </a:rPr>
              <a:t>Funktionalitet för fler delar inom rättelser och ändringar levereras kontinuerligt till användargruppens testmiljö</a:t>
            </a:r>
          </a:p>
          <a:p>
            <a:endParaRPr lang="sv-SE" dirty="0">
              <a:latin typeface="Arial"/>
              <a:cs typeface="Arial"/>
            </a:endParaRPr>
          </a:p>
          <a:p>
            <a:r>
              <a:rPr lang="sv-SE" dirty="0">
                <a:latin typeface="Arial"/>
                <a:cs typeface="Arial"/>
              </a:rPr>
              <a:t>Funktionalitet för e-stämpling är under utveckling av Sunet, i dialog med </a:t>
            </a:r>
            <a:r>
              <a:rPr lang="sv-SE" dirty="0" err="1">
                <a:latin typeface="Arial"/>
                <a:cs typeface="Arial"/>
              </a:rPr>
              <a:t>Ladokkonsortiet</a:t>
            </a:r>
            <a:endParaRPr lang="sv-SE" dirty="0">
              <a:latin typeface="Arial"/>
              <a:cs typeface="Arial"/>
            </a:endParaRPr>
          </a:p>
          <a:p>
            <a:endParaRPr lang="sv-SE" dirty="0">
              <a:latin typeface="Arial"/>
              <a:cs typeface="Arial"/>
            </a:endParaRPr>
          </a:p>
          <a:p>
            <a:endParaRPr lang="sv-SE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3A7123B-E0F8-6CE8-5B0A-F5D1DFA76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Aktuellt</a:t>
            </a:r>
            <a:r>
              <a:rPr lang="en-US" sz="4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4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inom</a:t>
            </a:r>
            <a:r>
              <a:rPr lang="en-US" sz="4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4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utvecklingen</a:t>
            </a:r>
          </a:p>
        </p:txBody>
      </p:sp>
      <p:pic>
        <p:nvPicPr>
          <p:cNvPr id="4" name="Graphic 4" descr="Badge Tick1 with solid fill">
            <a:extLst>
              <a:ext uri="{FF2B5EF4-FFF2-40B4-BE49-F238E27FC236}">
                <a16:creationId xmlns:a16="http://schemas.microsoft.com/office/drawing/2014/main" id="{9416D718-CA47-43BF-26A1-7AA160532A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9585" y="1448884"/>
            <a:ext cx="460626" cy="486311"/>
          </a:xfrm>
          <a:prstGeom prst="rect">
            <a:avLst/>
          </a:prstGeom>
        </p:spPr>
      </p:pic>
      <p:pic>
        <p:nvPicPr>
          <p:cNvPr id="7" name="Graphic 6" descr="Badge Tick1 with solid fill">
            <a:extLst>
              <a:ext uri="{FF2B5EF4-FFF2-40B4-BE49-F238E27FC236}">
                <a16:creationId xmlns:a16="http://schemas.microsoft.com/office/drawing/2014/main" id="{EC6AF666-CFD6-AF6E-E261-A356EFCCAE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9585" y="2265275"/>
            <a:ext cx="460626" cy="486311"/>
          </a:xfrm>
          <a:prstGeom prst="rect">
            <a:avLst/>
          </a:prstGeom>
        </p:spPr>
      </p:pic>
      <p:pic>
        <p:nvPicPr>
          <p:cNvPr id="9" name="Graphic 8" descr="Badge Tick1 with solid fill">
            <a:extLst>
              <a:ext uri="{FF2B5EF4-FFF2-40B4-BE49-F238E27FC236}">
                <a16:creationId xmlns:a16="http://schemas.microsoft.com/office/drawing/2014/main" id="{D14F9E12-B620-FD91-F194-6864F8EBA3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9585" y="4008279"/>
            <a:ext cx="460626" cy="486311"/>
          </a:xfrm>
          <a:prstGeom prst="rect">
            <a:avLst/>
          </a:prstGeom>
        </p:spPr>
      </p:pic>
      <p:pic>
        <p:nvPicPr>
          <p:cNvPr id="10" name="Graphic 9" descr="Badge Tick1 with solid fill">
            <a:extLst>
              <a:ext uri="{FF2B5EF4-FFF2-40B4-BE49-F238E27FC236}">
                <a16:creationId xmlns:a16="http://schemas.microsoft.com/office/drawing/2014/main" id="{CBEFAA85-5694-A4C7-BC8D-F96EB99D9D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9585" y="4874349"/>
            <a:ext cx="460626" cy="486311"/>
          </a:xfrm>
          <a:prstGeom prst="rect">
            <a:avLst/>
          </a:prstGeom>
        </p:spPr>
      </p:pic>
      <p:pic>
        <p:nvPicPr>
          <p:cNvPr id="6" name="Graphic 5" descr="Badge Tick1 with solid fill">
            <a:extLst>
              <a:ext uri="{FF2B5EF4-FFF2-40B4-BE49-F238E27FC236}">
                <a16:creationId xmlns:a16="http://schemas.microsoft.com/office/drawing/2014/main" id="{60503480-B2A4-8EE4-4F3A-201665B267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8580" y="3081666"/>
            <a:ext cx="460626" cy="486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294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563EAFE-FB94-6E3F-F938-B5D9914CE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Leveranser</a:t>
            </a:r>
            <a:r>
              <a:rPr lang="en-US" sz="4400" dirty="0">
                <a:latin typeface="Calibri Light" panose="020F0302020204030204" pitchFamily="34" charset="0"/>
                <a:cs typeface="Calibri Light" panose="020F0302020204030204" pitchFamily="34" charset="0"/>
              </a:rPr>
              <a:t> av </a:t>
            </a:r>
            <a:r>
              <a:rPr lang="en-US" sz="44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rättelser</a:t>
            </a:r>
            <a:r>
              <a:rPr lang="en-US" sz="4400" dirty="0">
                <a:latin typeface="Calibri Light" panose="020F0302020204030204" pitchFamily="34" charset="0"/>
                <a:cs typeface="Calibri Light" panose="020F0302020204030204" pitchFamily="34" charset="0"/>
              </a:rPr>
              <a:t>/</a:t>
            </a:r>
            <a:r>
              <a:rPr lang="en-US" sz="44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ändringar</a:t>
            </a:r>
            <a:endParaRPr lang="en-US" sz="4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" name="Flowchart: Alternate Process 5">
            <a:extLst>
              <a:ext uri="{FF2B5EF4-FFF2-40B4-BE49-F238E27FC236}">
                <a16:creationId xmlns:a16="http://schemas.microsoft.com/office/drawing/2014/main" id="{E3DDFDEA-D6A6-3046-05F0-3AB118E1AB94}"/>
              </a:ext>
            </a:extLst>
          </p:cNvPr>
          <p:cNvSpPr/>
          <p:nvPr/>
        </p:nvSpPr>
        <p:spPr>
          <a:xfrm>
            <a:off x="838201" y="1910993"/>
            <a:ext cx="2445250" cy="1243173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Leveranser till användargruppens testmiljöer (pågående)</a:t>
            </a:r>
          </a:p>
        </p:txBody>
      </p:sp>
      <p:sp>
        <p:nvSpPr>
          <p:cNvPr id="7" name="Flowchart: Alternate Process 6">
            <a:extLst>
              <a:ext uri="{FF2B5EF4-FFF2-40B4-BE49-F238E27FC236}">
                <a16:creationId xmlns:a16="http://schemas.microsoft.com/office/drawing/2014/main" id="{67794C1B-BA0F-1956-44C8-7F4C6D6CAFD6}"/>
              </a:ext>
            </a:extLst>
          </p:cNvPr>
          <p:cNvSpPr/>
          <p:nvPr/>
        </p:nvSpPr>
        <p:spPr>
          <a:xfrm>
            <a:off x="4766781" y="1910992"/>
            <a:ext cx="2445250" cy="1243173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Leverans till alla lärosätens testmiljöer</a:t>
            </a:r>
          </a:p>
        </p:txBody>
      </p:sp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BA3DFB1F-2415-5771-A39A-150F71A465C3}"/>
              </a:ext>
            </a:extLst>
          </p:cNvPr>
          <p:cNvSpPr/>
          <p:nvPr/>
        </p:nvSpPr>
        <p:spPr>
          <a:xfrm>
            <a:off x="8811802" y="1910997"/>
            <a:ext cx="2445250" cy="1243173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Leverans till alla lärosätens produktionsmiljö</a:t>
            </a:r>
          </a:p>
        </p:txBody>
      </p:sp>
      <p:sp>
        <p:nvSpPr>
          <p:cNvPr id="11" name="Flowchart: Alternate Process 10">
            <a:extLst>
              <a:ext uri="{FF2B5EF4-FFF2-40B4-BE49-F238E27FC236}">
                <a16:creationId xmlns:a16="http://schemas.microsoft.com/office/drawing/2014/main" id="{259E7AB5-16A1-1F73-17CE-E836E6C6F397}"/>
              </a:ext>
            </a:extLst>
          </p:cNvPr>
          <p:cNvSpPr/>
          <p:nvPr/>
        </p:nvSpPr>
        <p:spPr>
          <a:xfrm>
            <a:off x="838201" y="4718750"/>
            <a:ext cx="2445250" cy="876985"/>
          </a:xfrm>
          <a:prstGeom prst="flowChartAlternateProcess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Samlar in återkoppling och förbättrar vid behov</a:t>
            </a:r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id="{40257CBC-0163-2743-17A4-3B0F091B0F14}"/>
              </a:ext>
            </a:extLst>
          </p:cNvPr>
          <p:cNvSpPr/>
          <p:nvPr/>
        </p:nvSpPr>
        <p:spPr>
          <a:xfrm>
            <a:off x="4650404" y="4718750"/>
            <a:ext cx="2794443" cy="873305"/>
          </a:xfrm>
          <a:prstGeom prst="flowChartAlternateProcess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Ger möjlighet för alla att testa ny funktionalitet i testmiljö</a:t>
            </a:r>
          </a:p>
        </p:txBody>
      </p: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A7010EF5-507C-4D2D-5BE1-B3F7B8BA568D}"/>
              </a:ext>
            </a:extLst>
          </p:cNvPr>
          <p:cNvSpPr/>
          <p:nvPr/>
        </p:nvSpPr>
        <p:spPr>
          <a:xfrm>
            <a:off x="838201" y="3426967"/>
            <a:ext cx="2445250" cy="1018981"/>
          </a:xfrm>
          <a:prstGeom prst="flowChartAlternateProcess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Sker löpande </a:t>
            </a:r>
          </a:p>
        </p:txBody>
      </p:sp>
      <p:sp>
        <p:nvSpPr>
          <p:cNvPr id="14" name="Flowchart: Alternate Process 13">
            <a:extLst>
              <a:ext uri="{FF2B5EF4-FFF2-40B4-BE49-F238E27FC236}">
                <a16:creationId xmlns:a16="http://schemas.microsoft.com/office/drawing/2014/main" id="{D80A8EB7-DE6D-6B1A-0F56-252D14EE5BFE}"/>
              </a:ext>
            </a:extLst>
          </p:cNvPr>
          <p:cNvSpPr/>
          <p:nvPr/>
        </p:nvSpPr>
        <p:spPr>
          <a:xfrm>
            <a:off x="4873375" y="3444753"/>
            <a:ext cx="2445250" cy="1018982"/>
          </a:xfrm>
          <a:prstGeom prst="flowChartAlternateProcess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Sker när tillräcklig mängd funktionalitet finns på plats</a:t>
            </a:r>
          </a:p>
        </p:txBody>
      </p:sp>
      <p:sp>
        <p:nvSpPr>
          <p:cNvPr id="15" name="Flowchart: Alternate Process 14">
            <a:extLst>
              <a:ext uri="{FF2B5EF4-FFF2-40B4-BE49-F238E27FC236}">
                <a16:creationId xmlns:a16="http://schemas.microsoft.com/office/drawing/2014/main" id="{A353C5CA-B375-518D-67EC-FCCECE10D423}"/>
              </a:ext>
            </a:extLst>
          </p:cNvPr>
          <p:cNvSpPr/>
          <p:nvPr/>
        </p:nvSpPr>
        <p:spPr>
          <a:xfrm>
            <a:off x="8811802" y="3432394"/>
            <a:ext cx="2445250" cy="1018982"/>
          </a:xfrm>
          <a:prstGeom prst="flowChartAlternateProcess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Sker när  funktionaliteten har testats i testmiljön</a:t>
            </a:r>
          </a:p>
        </p:txBody>
      </p:sp>
      <p:sp>
        <p:nvSpPr>
          <p:cNvPr id="16" name="Flowchart: Alternate Process 15">
            <a:extLst>
              <a:ext uri="{FF2B5EF4-FFF2-40B4-BE49-F238E27FC236}">
                <a16:creationId xmlns:a16="http://schemas.microsoft.com/office/drawing/2014/main" id="{5FF6CD57-AFB7-2DF3-B0EB-5F9BB52399AA}"/>
              </a:ext>
            </a:extLst>
          </p:cNvPr>
          <p:cNvSpPr/>
          <p:nvPr/>
        </p:nvSpPr>
        <p:spPr>
          <a:xfrm>
            <a:off x="8811802" y="4733496"/>
            <a:ext cx="2445250" cy="873304"/>
          </a:xfrm>
          <a:prstGeom prst="flowChartAlternateProcess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Initialt ingår ej avisering + möjlighet för student att hämta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7EA6836-4716-364C-0034-8D7B4DC230D3}"/>
              </a:ext>
            </a:extLst>
          </p:cNvPr>
          <p:cNvCxnSpPr>
            <a:stCxn id="6" idx="2"/>
            <a:endCxn id="13" idx="0"/>
          </p:cNvCxnSpPr>
          <p:nvPr/>
        </p:nvCxnSpPr>
        <p:spPr>
          <a:xfrm>
            <a:off x="2060826" y="3154166"/>
            <a:ext cx="0" cy="272801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3574A97-E82B-12EF-CBE7-FC94DDAA6F44}"/>
              </a:ext>
            </a:extLst>
          </p:cNvPr>
          <p:cNvCxnSpPr/>
          <p:nvPr/>
        </p:nvCxnSpPr>
        <p:spPr>
          <a:xfrm>
            <a:off x="2054834" y="4463735"/>
            <a:ext cx="0" cy="272801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059F560-25C6-94D3-3D7E-2541110311F3}"/>
              </a:ext>
            </a:extLst>
          </p:cNvPr>
          <p:cNvCxnSpPr/>
          <p:nvPr/>
        </p:nvCxnSpPr>
        <p:spPr>
          <a:xfrm>
            <a:off x="5989406" y="3171952"/>
            <a:ext cx="0" cy="272801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03DDE0C-CCAF-9D0A-12FD-E9B63AC8772C}"/>
              </a:ext>
            </a:extLst>
          </p:cNvPr>
          <p:cNvCxnSpPr/>
          <p:nvPr/>
        </p:nvCxnSpPr>
        <p:spPr>
          <a:xfrm>
            <a:off x="5989406" y="4463735"/>
            <a:ext cx="0" cy="272801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863D1DA-66C4-E617-7F7F-A245B5E3FB06}"/>
              </a:ext>
            </a:extLst>
          </p:cNvPr>
          <p:cNvCxnSpPr/>
          <p:nvPr/>
        </p:nvCxnSpPr>
        <p:spPr>
          <a:xfrm>
            <a:off x="10064694" y="3171951"/>
            <a:ext cx="0" cy="272801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1D5576A-797D-7CB6-5F3D-AB4663DA2BDC}"/>
              </a:ext>
            </a:extLst>
          </p:cNvPr>
          <p:cNvCxnSpPr/>
          <p:nvPr/>
        </p:nvCxnSpPr>
        <p:spPr>
          <a:xfrm>
            <a:off x="10064694" y="4463735"/>
            <a:ext cx="0" cy="272801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5223093A-E0EA-17BC-D70A-60835AC78B1B}"/>
              </a:ext>
            </a:extLst>
          </p:cNvPr>
          <p:cNvSpPr/>
          <p:nvPr/>
        </p:nvSpPr>
        <p:spPr>
          <a:xfrm>
            <a:off x="1858771" y="1408672"/>
            <a:ext cx="380144" cy="39958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1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4C2130D-FE23-9666-7580-43862F3F4868}"/>
              </a:ext>
            </a:extLst>
          </p:cNvPr>
          <p:cNvSpPr/>
          <p:nvPr/>
        </p:nvSpPr>
        <p:spPr>
          <a:xfrm>
            <a:off x="5851563" y="1408672"/>
            <a:ext cx="380144" cy="39958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2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7914BF17-8A40-AEBF-4BB0-00FD1A5CCE75}"/>
              </a:ext>
            </a:extLst>
          </p:cNvPr>
          <p:cNvSpPr/>
          <p:nvPr/>
        </p:nvSpPr>
        <p:spPr>
          <a:xfrm>
            <a:off x="9844355" y="1408672"/>
            <a:ext cx="380144" cy="39958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3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469D6AF0-EBE9-8E4E-D932-9D944A36D7A0}"/>
              </a:ext>
            </a:extLst>
          </p:cNvPr>
          <p:cNvCxnSpPr>
            <a:stCxn id="27" idx="6"/>
            <a:endCxn id="28" idx="2"/>
          </p:cNvCxnSpPr>
          <p:nvPr/>
        </p:nvCxnSpPr>
        <p:spPr>
          <a:xfrm>
            <a:off x="2238915" y="1608462"/>
            <a:ext cx="3612648" cy="0"/>
          </a:xfrm>
          <a:prstGeom prst="straightConnector1">
            <a:avLst/>
          </a:prstGeom>
          <a:ln w="285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98521E9-9368-BFBF-4DFF-56EFF455BF7C}"/>
              </a:ext>
            </a:extLst>
          </p:cNvPr>
          <p:cNvCxnSpPr/>
          <p:nvPr/>
        </p:nvCxnSpPr>
        <p:spPr>
          <a:xfrm>
            <a:off x="6231707" y="1608462"/>
            <a:ext cx="3612648" cy="0"/>
          </a:xfrm>
          <a:prstGeom prst="straightConnector1">
            <a:avLst/>
          </a:prstGeom>
          <a:ln w="285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Flowchart: Alternate Process 40">
            <a:extLst>
              <a:ext uri="{FF2B5EF4-FFF2-40B4-BE49-F238E27FC236}">
                <a16:creationId xmlns:a16="http://schemas.microsoft.com/office/drawing/2014/main" id="{6A8E14E1-8DAE-B2A7-E893-C63765263B7D}"/>
              </a:ext>
            </a:extLst>
          </p:cNvPr>
          <p:cNvSpPr/>
          <p:nvPr/>
        </p:nvSpPr>
        <p:spPr>
          <a:xfrm>
            <a:off x="2537717" y="5762622"/>
            <a:ext cx="7526978" cy="792415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I samband med leverans av rättelser/ändringar levereras även funktionalitet för att beslut om examen sparas i sin helhet</a:t>
            </a:r>
          </a:p>
        </p:txBody>
      </p:sp>
    </p:spTree>
    <p:extLst>
      <p:ext uri="{BB962C8B-B14F-4D97-AF65-F5344CB8AC3E}">
        <p14:creationId xmlns:p14="http://schemas.microsoft.com/office/powerpoint/2010/main" val="616259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27" grpId="0" animBg="1"/>
      <p:bldP spid="28" grpId="0" animBg="1"/>
      <p:bldP spid="29" grpId="0" animBg="1"/>
      <p:bldP spid="4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563EAFE-FB94-6E3F-F938-B5D9914CE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310" y="362019"/>
            <a:ext cx="10515599" cy="727633"/>
          </a:xfrm>
        </p:spPr>
        <p:txBody>
          <a:bodyPr/>
          <a:lstStyle/>
          <a:p>
            <a:r>
              <a:rPr lang="en-US" sz="44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Leveranser</a:t>
            </a:r>
            <a:r>
              <a:rPr lang="en-US" sz="4400" dirty="0">
                <a:latin typeface="Calibri Light" panose="020F0302020204030204" pitchFamily="34" charset="0"/>
                <a:cs typeface="Calibri Light" panose="020F0302020204030204" pitchFamily="34" charset="0"/>
              </a:rPr>
              <a:t> av </a:t>
            </a:r>
            <a:r>
              <a:rPr lang="en-US" sz="44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helheten</a:t>
            </a:r>
            <a:r>
              <a:rPr lang="en-US" sz="4400" dirty="0">
                <a:latin typeface="Calibri Light" panose="020F0302020204030204" pitchFamily="34" charset="0"/>
                <a:cs typeface="Calibri Light" panose="020F0302020204030204" pitchFamily="34" charset="0"/>
              </a:rPr>
              <a:t> – digital examen</a:t>
            </a:r>
          </a:p>
        </p:txBody>
      </p:sp>
      <p:sp>
        <p:nvSpPr>
          <p:cNvPr id="6" name="Flowchart: Alternate Process 5">
            <a:extLst>
              <a:ext uri="{FF2B5EF4-FFF2-40B4-BE49-F238E27FC236}">
                <a16:creationId xmlns:a16="http://schemas.microsoft.com/office/drawing/2014/main" id="{E3DDFDEA-D6A6-3046-05F0-3AB118E1AB94}"/>
              </a:ext>
            </a:extLst>
          </p:cNvPr>
          <p:cNvSpPr/>
          <p:nvPr/>
        </p:nvSpPr>
        <p:spPr>
          <a:xfrm>
            <a:off x="182942" y="1408672"/>
            <a:ext cx="3535618" cy="2886180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Grundfunktionalitet för rättelser/ändringar finns på plats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Beslutet om examen sparas i sin helhet</a:t>
            </a:r>
          </a:p>
        </p:txBody>
      </p:sp>
      <p:sp>
        <p:nvSpPr>
          <p:cNvPr id="7" name="Flowchart: Alternate Process 6">
            <a:extLst>
              <a:ext uri="{FF2B5EF4-FFF2-40B4-BE49-F238E27FC236}">
                <a16:creationId xmlns:a16="http://schemas.microsoft.com/office/drawing/2014/main" id="{67794C1B-BA0F-1956-44C8-7F4C6D6CAFD6}"/>
              </a:ext>
            </a:extLst>
          </p:cNvPr>
          <p:cNvSpPr/>
          <p:nvPr/>
        </p:nvSpPr>
        <p:spPr>
          <a:xfrm>
            <a:off x="3876604" y="1408672"/>
            <a:ext cx="5399476" cy="2886180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Möjlighet att hämta utfärdat bevisdokument i </a:t>
            </a:r>
            <a:r>
              <a:rPr lang="sv-SE" sz="2400" dirty="0" err="1"/>
              <a:t>Ladok</a:t>
            </a:r>
            <a:r>
              <a:rPr lang="sv-SE" sz="2400" dirty="0"/>
              <a:t> för studenter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Avisering till student (sker automatiskt i samband med utfärdandet och rättelse/ändring)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E-stämpling (sker automatiskt i samband med utfärdandet)</a:t>
            </a:r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id="{40257CBC-0163-2743-17A4-3B0F091B0F14}"/>
              </a:ext>
            </a:extLst>
          </p:cNvPr>
          <p:cNvSpPr/>
          <p:nvPr/>
        </p:nvSpPr>
        <p:spPr>
          <a:xfrm>
            <a:off x="209025" y="4458266"/>
            <a:ext cx="3509535" cy="500000"/>
          </a:xfrm>
          <a:prstGeom prst="flowChartAlternateProcess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400"/>
              <a:t>Hösten 2023</a:t>
            </a:r>
          </a:p>
        </p:txBody>
      </p:sp>
      <p:sp>
        <p:nvSpPr>
          <p:cNvPr id="15" name="Flowchart: Alternate Process 14">
            <a:extLst>
              <a:ext uri="{FF2B5EF4-FFF2-40B4-BE49-F238E27FC236}">
                <a16:creationId xmlns:a16="http://schemas.microsoft.com/office/drawing/2014/main" id="{A353C5CA-B375-518D-67EC-FCCECE10D423}"/>
              </a:ext>
            </a:extLst>
          </p:cNvPr>
          <p:cNvSpPr/>
          <p:nvPr/>
        </p:nvSpPr>
        <p:spPr>
          <a:xfrm>
            <a:off x="3876604" y="4458266"/>
            <a:ext cx="5399476" cy="500000"/>
          </a:xfrm>
          <a:prstGeom prst="flowChartAlternateProcess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400"/>
              <a:t>Slutet av 2023 </a:t>
            </a:r>
          </a:p>
        </p:txBody>
      </p:sp>
      <p:sp>
        <p:nvSpPr>
          <p:cNvPr id="4" name="Flowchart: Alternate Process 3">
            <a:extLst>
              <a:ext uri="{FF2B5EF4-FFF2-40B4-BE49-F238E27FC236}">
                <a16:creationId xmlns:a16="http://schemas.microsoft.com/office/drawing/2014/main" id="{BCDA2EC8-6882-D902-419F-B854A8E7AA6B}"/>
              </a:ext>
            </a:extLst>
          </p:cNvPr>
          <p:cNvSpPr/>
          <p:nvPr/>
        </p:nvSpPr>
        <p:spPr>
          <a:xfrm>
            <a:off x="9422818" y="2216248"/>
            <a:ext cx="2628191" cy="1271028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v-SE" sz="2000"/>
              <a:t>Eventuell vidareutveckling av rättelser/ändringar</a:t>
            </a:r>
          </a:p>
        </p:txBody>
      </p:sp>
      <p:sp>
        <p:nvSpPr>
          <p:cNvPr id="5" name="Flowchart: Alternate Process 4">
            <a:extLst>
              <a:ext uri="{FF2B5EF4-FFF2-40B4-BE49-F238E27FC236}">
                <a16:creationId xmlns:a16="http://schemas.microsoft.com/office/drawing/2014/main" id="{C4E3CA77-DBE2-2F2A-770F-6F594AEA3634}"/>
              </a:ext>
            </a:extLst>
          </p:cNvPr>
          <p:cNvSpPr/>
          <p:nvPr/>
        </p:nvSpPr>
        <p:spPr>
          <a:xfrm>
            <a:off x="3876604" y="5121680"/>
            <a:ext cx="5399476" cy="728861"/>
          </a:xfrm>
          <a:prstGeom prst="flowChartAlternateProcess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Möjlighet för lärosätena att välja datum för att ta funktionaliteten i bruk (under en övergångsperiod) </a:t>
            </a:r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C9CD8251-25F7-9ECC-E214-105945C022B4}"/>
              </a:ext>
            </a:extLst>
          </p:cNvPr>
          <p:cNvSpPr/>
          <p:nvPr/>
        </p:nvSpPr>
        <p:spPr>
          <a:xfrm>
            <a:off x="9422814" y="4458266"/>
            <a:ext cx="2628191" cy="500000"/>
          </a:xfrm>
          <a:prstGeom prst="flowChartAlternateProcess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40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4153157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2" grpId="0" animBg="1"/>
      <p:bldP spid="15" grpId="0" animBg="1"/>
      <p:bldP spid="4" grpId="0" animBg="1"/>
      <p:bldP spid="5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0894953-671D-D546-627B-7334DFA1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Demonstration av nytt flöde för rättelser/ändringar i </a:t>
            </a:r>
            <a:r>
              <a:rPr lang="sv-SE" dirty="0" err="1"/>
              <a:t>Ladok</a:t>
            </a: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Rättelser/ändringar – frågestund med jurist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E-stämpling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Avisering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Demonstration av flödet för digital examen i stort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Tidpunkter för leveranser och mer information om när övergångsperiod för att ta funktionaliteten i bruk infaller </a:t>
            </a:r>
          </a:p>
          <a:p>
            <a:endParaRPr lang="sv-SE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97083E1-BEEB-B655-9052-B7183BED1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400" dirty="0">
                <a:latin typeface="Calibri Light" panose="020F0302020204030204" pitchFamily="34" charset="0"/>
                <a:cs typeface="Calibri Light" panose="020F0302020204030204" pitchFamily="34" charset="0"/>
              </a:rPr>
              <a:t>Mer information i höst</a:t>
            </a:r>
          </a:p>
        </p:txBody>
      </p:sp>
    </p:spTree>
    <p:extLst>
      <p:ext uri="{BB962C8B-B14F-4D97-AF65-F5344CB8AC3E}">
        <p14:creationId xmlns:p14="http://schemas.microsoft.com/office/powerpoint/2010/main" val="2860263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F2134153-8383-4403-85BF-D6C9F152D59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556949"/>
            <a:ext cx="10515600" cy="4929452"/>
          </a:xfrm>
          <a:solidFill>
            <a:schemeClr val="accent6">
              <a:lumMod val="60000"/>
              <a:lumOff val="40000"/>
            </a:schemeClr>
          </a:solidFill>
        </p:spPr>
        <p:txBody>
          <a:bodyPr vert="horz" lIns="91440" tIns="45720" rIns="91440" bIns="45720" rtlCol="0" anchor="t">
            <a:normAutofit fontScale="90000"/>
          </a:bodyPr>
          <a:lstStyle/>
          <a:p>
            <a:pPr algn="ctr"/>
            <a:br>
              <a:rPr lang="en-US" sz="6600" dirty="0">
                <a:latin typeface="Calibri Light"/>
                <a:cs typeface="Calibri Light"/>
              </a:rPr>
            </a:br>
            <a:br>
              <a:rPr lang="en-US" sz="6600" dirty="0">
                <a:latin typeface="Calibri Light"/>
                <a:cs typeface="Calibri Light"/>
              </a:rPr>
            </a:br>
            <a:r>
              <a:rPr lang="en-US" sz="6600" dirty="0" err="1">
                <a:latin typeface="Calibri Light"/>
                <a:cs typeface="Calibri Light"/>
              </a:rPr>
              <a:t>Frågor</a:t>
            </a:r>
            <a:r>
              <a:rPr lang="en-US" sz="6600" dirty="0">
                <a:latin typeface="Calibri Light"/>
                <a:cs typeface="Calibri Light"/>
              </a:rPr>
              <a:t>? </a:t>
            </a:r>
            <a:br>
              <a:rPr lang="en-US" sz="6600" dirty="0">
                <a:latin typeface="Calibri Light"/>
                <a:cs typeface="Calibri Light"/>
              </a:rPr>
            </a:br>
            <a:br>
              <a:rPr lang="en-US" sz="6600" dirty="0">
                <a:latin typeface="Calibri Light"/>
                <a:cs typeface="Calibri Light"/>
              </a:rPr>
            </a:br>
            <a:r>
              <a:rPr lang="en-US" sz="1800" dirty="0" err="1">
                <a:latin typeface="Calibri Light"/>
                <a:cs typeface="Calibri Light"/>
              </a:rPr>
              <a:t>Tillägg</a:t>
            </a:r>
            <a:r>
              <a:rPr lang="en-US" sz="1800" dirty="0">
                <a:latin typeface="Calibri Light"/>
                <a:cs typeface="Calibri Light"/>
              </a:rPr>
              <a:t> </a:t>
            </a:r>
            <a:r>
              <a:rPr lang="en-US" sz="1800" dirty="0" err="1">
                <a:latin typeface="Calibri Light"/>
                <a:cs typeface="Calibri Light"/>
              </a:rPr>
              <a:t>efter</a:t>
            </a:r>
            <a:r>
              <a:rPr lang="en-US" sz="1800" dirty="0">
                <a:latin typeface="Calibri Light"/>
                <a:cs typeface="Calibri Light"/>
              </a:rPr>
              <a:t> </a:t>
            </a:r>
            <a:r>
              <a:rPr lang="en-US" sz="1800" dirty="0" err="1">
                <a:latin typeface="Calibri Light"/>
                <a:cs typeface="Calibri Light"/>
              </a:rPr>
              <a:t>tematräffen</a:t>
            </a:r>
            <a:r>
              <a:rPr lang="en-US" sz="1800" dirty="0">
                <a:latin typeface="Calibri Light"/>
                <a:cs typeface="Calibri Light"/>
              </a:rPr>
              <a:t>:</a:t>
            </a:r>
            <a:br>
              <a:rPr lang="en-US" sz="6600" dirty="0">
                <a:latin typeface="Calibri Light"/>
                <a:cs typeface="Calibri Light"/>
              </a:rPr>
            </a:br>
            <a:r>
              <a:rPr lang="en-US" sz="2000" dirty="0" err="1">
                <a:latin typeface="Calibri Light"/>
                <a:cs typeface="Calibri Light"/>
              </a:rPr>
              <a:t>Eftersom</a:t>
            </a:r>
            <a:r>
              <a:rPr lang="en-US" sz="2000" dirty="0">
                <a:latin typeface="Calibri Light"/>
                <a:cs typeface="Calibri Light"/>
              </a:rPr>
              <a:t> jag </a:t>
            </a:r>
            <a:r>
              <a:rPr lang="en-US" sz="2000" dirty="0" err="1">
                <a:latin typeface="Calibri Light"/>
                <a:cs typeface="Calibri Light"/>
              </a:rPr>
              <a:t>råkade</a:t>
            </a:r>
            <a:r>
              <a:rPr lang="en-US" sz="2000" dirty="0">
                <a:latin typeface="Calibri Light"/>
                <a:cs typeface="Calibri Light"/>
              </a:rPr>
              <a:t> </a:t>
            </a:r>
            <a:r>
              <a:rPr lang="en-US" sz="2000" dirty="0" err="1">
                <a:latin typeface="Calibri Light"/>
                <a:cs typeface="Calibri Light"/>
              </a:rPr>
              <a:t>skriva</a:t>
            </a:r>
            <a:r>
              <a:rPr lang="en-US" sz="2000" dirty="0">
                <a:latin typeface="Calibri Light"/>
                <a:cs typeface="Calibri Light"/>
              </a:rPr>
              <a:t> e-</a:t>
            </a:r>
            <a:r>
              <a:rPr lang="en-US" sz="2000" dirty="0" err="1">
                <a:latin typeface="Calibri Light"/>
                <a:cs typeface="Calibri Light"/>
              </a:rPr>
              <a:t>postadresserna</a:t>
            </a:r>
            <a:r>
              <a:rPr lang="en-US" sz="2000" dirty="0">
                <a:latin typeface="Calibri Light"/>
                <a:cs typeface="Calibri Light"/>
              </a:rPr>
              <a:t> </a:t>
            </a:r>
            <a:r>
              <a:rPr lang="en-US" sz="2000" dirty="0" err="1">
                <a:latin typeface="Calibri Light"/>
                <a:cs typeface="Calibri Light"/>
              </a:rPr>
              <a:t>i</a:t>
            </a:r>
            <a:r>
              <a:rPr lang="en-US" sz="2000" dirty="0">
                <a:latin typeface="Calibri Light"/>
                <a:cs typeface="Calibri Light"/>
              </a:rPr>
              <a:t> </a:t>
            </a:r>
            <a:r>
              <a:rPr lang="en-US" sz="2000" dirty="0" err="1">
                <a:latin typeface="Calibri Light"/>
                <a:cs typeface="Calibri Light"/>
              </a:rPr>
              <a:t>fel</a:t>
            </a:r>
            <a:r>
              <a:rPr lang="en-US" sz="2000" dirty="0">
                <a:latin typeface="Calibri Light"/>
                <a:cs typeface="Calibri Light"/>
              </a:rPr>
              <a:t> </a:t>
            </a:r>
            <a:r>
              <a:rPr lang="en-US" sz="2000" dirty="0" err="1">
                <a:latin typeface="Calibri Light"/>
                <a:cs typeface="Calibri Light"/>
              </a:rPr>
              <a:t>chatt</a:t>
            </a:r>
            <a:r>
              <a:rPr lang="en-US" sz="2000" dirty="0">
                <a:latin typeface="Calibri Light"/>
                <a:cs typeface="Calibri Light"/>
              </a:rPr>
              <a:t> </a:t>
            </a:r>
            <a:r>
              <a:rPr lang="en-US" sz="2000" dirty="0" err="1">
                <a:latin typeface="Calibri Light"/>
                <a:cs typeface="Calibri Light"/>
              </a:rPr>
              <a:t>medan</a:t>
            </a:r>
            <a:r>
              <a:rPr lang="en-US" sz="2000" dirty="0">
                <a:latin typeface="Calibri Light"/>
                <a:cs typeface="Calibri Light"/>
              </a:rPr>
              <a:t> </a:t>
            </a:r>
            <a:r>
              <a:rPr lang="en-US" sz="2000" dirty="0" err="1">
                <a:latin typeface="Calibri Light"/>
                <a:cs typeface="Calibri Light"/>
              </a:rPr>
              <a:t>inspelningen</a:t>
            </a:r>
            <a:r>
              <a:rPr lang="en-US" sz="2000" dirty="0">
                <a:latin typeface="Calibri Light"/>
                <a:cs typeface="Calibri Light"/>
              </a:rPr>
              <a:t> var </a:t>
            </a:r>
            <a:r>
              <a:rPr lang="en-US" sz="2000" dirty="0" err="1">
                <a:latin typeface="Calibri Light"/>
                <a:cs typeface="Calibri Light"/>
              </a:rPr>
              <a:t>igång</a:t>
            </a:r>
            <a:r>
              <a:rPr lang="en-US" sz="2000" dirty="0">
                <a:latin typeface="Calibri Light"/>
                <a:cs typeface="Calibri Light"/>
              </a:rPr>
              <a:t>, </a:t>
            </a:r>
            <a:r>
              <a:rPr lang="en-US" sz="2000" dirty="0" err="1">
                <a:latin typeface="Calibri Light"/>
                <a:cs typeface="Calibri Light"/>
              </a:rPr>
              <a:t>kommer</a:t>
            </a:r>
            <a:r>
              <a:rPr lang="en-US" sz="2000" dirty="0">
                <a:latin typeface="Calibri Light"/>
                <a:cs typeface="Calibri Light"/>
              </a:rPr>
              <a:t> de </a:t>
            </a:r>
            <a:r>
              <a:rPr lang="en-US" sz="2000" dirty="0" err="1">
                <a:latin typeface="Calibri Light"/>
                <a:cs typeface="Calibri Light"/>
              </a:rPr>
              <a:t>här</a:t>
            </a:r>
            <a:r>
              <a:rPr lang="en-US" sz="2000" dirty="0">
                <a:latin typeface="Calibri Light"/>
                <a:cs typeface="Calibri Light"/>
              </a:rPr>
              <a:t> </a:t>
            </a:r>
            <a:r>
              <a:rPr lang="en-US" sz="2000" dirty="0" err="1">
                <a:latin typeface="Calibri Light"/>
                <a:cs typeface="Calibri Light"/>
              </a:rPr>
              <a:t>också</a:t>
            </a:r>
            <a:r>
              <a:rPr lang="en-US" sz="2000" dirty="0">
                <a:latin typeface="Calibri Light"/>
                <a:cs typeface="Calibri Light"/>
              </a:rPr>
              <a:t>:</a:t>
            </a:r>
            <a:br>
              <a:rPr lang="en-US" sz="2000" dirty="0">
                <a:latin typeface="Calibri Light"/>
                <a:cs typeface="Calibri Light"/>
              </a:rPr>
            </a:br>
            <a:r>
              <a:rPr lang="en-US" sz="2000" dirty="0">
                <a:latin typeface="Calibri Light"/>
                <a:cs typeface="Calibri Light"/>
                <a:hlinkClick r:id="rId3"/>
              </a:rPr>
              <a:t>anna.sandberg.telleus@gu.se</a:t>
            </a:r>
            <a:br>
              <a:rPr lang="en-US" sz="2000" dirty="0">
                <a:latin typeface="Calibri Light"/>
                <a:cs typeface="Calibri Light"/>
              </a:rPr>
            </a:br>
            <a:r>
              <a:rPr lang="en-US" sz="2000">
                <a:latin typeface="Calibri Light"/>
                <a:cs typeface="Calibri Light"/>
                <a:hlinkClick r:id="rId4"/>
              </a:rPr>
              <a:t>anna.lindgren</a:t>
            </a:r>
            <a:r>
              <a:rPr lang="en-US" sz="2000" dirty="0">
                <a:latin typeface="Calibri Light"/>
                <a:cs typeface="Calibri Light"/>
                <a:hlinkClick r:id="rId4"/>
              </a:rPr>
              <a:t>@chalmers.se</a:t>
            </a:r>
            <a:br>
              <a:rPr lang="en-US" sz="2000" dirty="0">
                <a:latin typeface="Calibri Light"/>
                <a:cs typeface="Calibri Light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239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898DE49-79A4-4E3D-A001-D43E453AA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8672"/>
            <a:ext cx="10515600" cy="439742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1028700" lvl="1" indent="-342900">
              <a:lnSpc>
                <a:spcPct val="110000"/>
              </a:lnSpc>
            </a:pPr>
            <a:r>
              <a:rPr lang="sv-SE" sz="2400" dirty="0"/>
              <a:t>Vad ingår i digital examen?</a:t>
            </a:r>
          </a:p>
          <a:p>
            <a:pPr marL="1028700" lvl="1" indent="-342900">
              <a:lnSpc>
                <a:spcPct val="110000"/>
              </a:lnSpc>
            </a:pPr>
            <a:r>
              <a:rPr lang="sv-SE" sz="2400" dirty="0"/>
              <a:t>Övergripande process</a:t>
            </a:r>
          </a:p>
          <a:p>
            <a:pPr marL="1028700" lvl="1" indent="-342900">
              <a:lnSpc>
                <a:spcPct val="110000"/>
              </a:lnSpc>
            </a:pPr>
            <a:r>
              <a:rPr lang="sv-SE" sz="2400" dirty="0"/>
              <a:t>Beslutet om examen i den digitala processen</a:t>
            </a:r>
          </a:p>
          <a:p>
            <a:pPr marL="1028700" lvl="1" indent="-342900">
              <a:lnSpc>
                <a:spcPct val="110000"/>
              </a:lnSpc>
            </a:pPr>
            <a:r>
              <a:rPr lang="sv-SE" sz="2400" dirty="0"/>
              <a:t>Rättelser och ändringar</a:t>
            </a:r>
          </a:p>
          <a:p>
            <a:pPr marL="1028700" lvl="1" indent="-342900">
              <a:lnSpc>
                <a:spcPct val="110000"/>
              </a:lnSpc>
            </a:pPr>
            <a:r>
              <a:rPr lang="sv-SE" sz="2400" dirty="0"/>
              <a:t>Testning av rättelser/ändringar</a:t>
            </a:r>
          </a:p>
          <a:p>
            <a:pPr marL="1028700" lvl="1" indent="-342900">
              <a:lnSpc>
                <a:spcPct val="110000"/>
              </a:lnSpc>
            </a:pPr>
            <a:r>
              <a:rPr lang="sv-SE" sz="2400" dirty="0"/>
              <a:t>Aktuellt inom utvecklingen</a:t>
            </a:r>
          </a:p>
          <a:p>
            <a:pPr marL="1028700" lvl="1" indent="-342900">
              <a:lnSpc>
                <a:spcPct val="110000"/>
              </a:lnSpc>
            </a:pPr>
            <a:r>
              <a:rPr lang="sv-SE" sz="2400" dirty="0"/>
              <a:t>Leveranser</a:t>
            </a:r>
          </a:p>
          <a:p>
            <a:pPr marL="1028700" lvl="1" indent="-342900">
              <a:lnSpc>
                <a:spcPct val="110000"/>
              </a:lnSpc>
            </a:pPr>
            <a:r>
              <a:rPr lang="sv-SE" sz="2400" dirty="0"/>
              <a:t>Mer information i höst</a:t>
            </a:r>
          </a:p>
          <a:p>
            <a:pPr marL="1028700" lvl="1" indent="-342900">
              <a:lnSpc>
                <a:spcPct val="110000"/>
              </a:lnSpc>
            </a:pPr>
            <a:endParaRPr lang="sv-SE" dirty="0"/>
          </a:p>
          <a:p>
            <a:pPr marL="1028700" lvl="1" indent="-342900">
              <a:lnSpc>
                <a:spcPct val="110000"/>
              </a:lnSpc>
            </a:pPr>
            <a:endParaRPr lang="sv-SE" dirty="0"/>
          </a:p>
          <a:p>
            <a:pPr marL="1028700" lvl="1" indent="-342900">
              <a:lnSpc>
                <a:spcPct val="110000"/>
              </a:lnSpc>
            </a:pPr>
            <a:endParaRPr lang="sv-SE" dirty="0"/>
          </a:p>
          <a:p>
            <a:pPr lvl="1" indent="0">
              <a:lnSpc>
                <a:spcPct val="110000"/>
              </a:lnSpc>
              <a:buNone/>
            </a:pPr>
            <a:endParaRPr lang="sv-SE" dirty="0"/>
          </a:p>
          <a:p>
            <a:pPr marL="1028700" lvl="1" indent="-342900">
              <a:lnSpc>
                <a:spcPct val="110000"/>
              </a:lnSpc>
            </a:pPr>
            <a:endParaRPr lang="sv-SE" sz="2000" dirty="0"/>
          </a:p>
          <a:p>
            <a:pPr marL="1028700" lvl="1" indent="-342900">
              <a:lnSpc>
                <a:spcPct val="110000"/>
              </a:lnSpc>
            </a:pPr>
            <a:endParaRPr lang="sv-SE" sz="2000" dirty="0"/>
          </a:p>
          <a:p>
            <a:pPr marL="1028700" lvl="1" indent="-342900">
              <a:lnSpc>
                <a:spcPct val="110000"/>
              </a:lnSpc>
            </a:pPr>
            <a:endParaRPr lang="sv-SE" sz="200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ED746F1-B7F1-4479-A99B-2F093460D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600">
                <a:latin typeface="+mj-lt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1104818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91F7F58-B0A4-ACEA-F597-F1869D3DF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960" y="146062"/>
            <a:ext cx="10515599" cy="727633"/>
          </a:xfrm>
        </p:spPr>
        <p:txBody>
          <a:bodyPr/>
          <a:lstStyle/>
          <a:p>
            <a:r>
              <a:rPr lang="sv-SE" sz="4400" dirty="0">
                <a:latin typeface="Calibri Light" panose="020F0302020204030204" pitchFamily="34" charset="0"/>
                <a:cs typeface="Calibri Light" panose="020F0302020204030204" pitchFamily="34" charset="0"/>
              </a:rPr>
              <a:t>Vad ingår i digital examen?</a:t>
            </a:r>
          </a:p>
        </p:txBody>
      </p:sp>
      <p:sp>
        <p:nvSpPr>
          <p:cNvPr id="6" name="Flowchart: Alternate Process 5">
            <a:extLst>
              <a:ext uri="{FF2B5EF4-FFF2-40B4-BE49-F238E27FC236}">
                <a16:creationId xmlns:a16="http://schemas.microsoft.com/office/drawing/2014/main" id="{7C5B5701-67B9-1187-CB4A-6ED14AE37341}"/>
              </a:ext>
            </a:extLst>
          </p:cNvPr>
          <p:cNvSpPr/>
          <p:nvPr/>
        </p:nvSpPr>
        <p:spPr>
          <a:xfrm>
            <a:off x="4430238" y="894168"/>
            <a:ext cx="2896750" cy="1093161"/>
          </a:xfrm>
          <a:prstGeom prst="flowChartAlternateProcess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solidFill>
                  <a:schemeClr val="tx1"/>
                </a:solidFill>
              </a:rPr>
              <a:t>Ny funktionalitet för att rätta/ändra beslut om examen</a:t>
            </a:r>
          </a:p>
        </p:txBody>
      </p:sp>
      <p:sp>
        <p:nvSpPr>
          <p:cNvPr id="7" name="Flowchart: Alternate Process 6">
            <a:extLst>
              <a:ext uri="{FF2B5EF4-FFF2-40B4-BE49-F238E27FC236}">
                <a16:creationId xmlns:a16="http://schemas.microsoft.com/office/drawing/2014/main" id="{16EE0416-0C57-F25C-4879-77F44894CEA1}"/>
              </a:ext>
            </a:extLst>
          </p:cNvPr>
          <p:cNvSpPr/>
          <p:nvPr/>
        </p:nvSpPr>
        <p:spPr>
          <a:xfrm>
            <a:off x="1276164" y="3709030"/>
            <a:ext cx="2926080" cy="1093161"/>
          </a:xfrm>
          <a:prstGeom prst="flowChartAlternateProcess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solidFill>
                  <a:schemeClr val="tx1"/>
                </a:solidFill>
              </a:rPr>
              <a:t>E-stämpling av bevisdokument</a:t>
            </a:r>
          </a:p>
        </p:txBody>
      </p:sp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F673C1E0-F4EA-5C79-F0D1-41A53810BF24}"/>
              </a:ext>
            </a:extLst>
          </p:cNvPr>
          <p:cNvSpPr/>
          <p:nvPr/>
        </p:nvSpPr>
        <p:spPr>
          <a:xfrm>
            <a:off x="5049368" y="3706461"/>
            <a:ext cx="2926080" cy="1532477"/>
          </a:xfrm>
          <a:prstGeom prst="flowChartAlternateProcess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solidFill>
                  <a:schemeClr val="tx1"/>
                </a:solidFill>
              </a:rPr>
              <a:t>Student/alumn hämtar sin examen i </a:t>
            </a:r>
            <a:r>
              <a:rPr lang="sv-SE" sz="2400" dirty="0" err="1">
                <a:solidFill>
                  <a:schemeClr val="tx1"/>
                </a:solidFill>
              </a:rPr>
              <a:t>Ladok</a:t>
            </a:r>
            <a:r>
              <a:rPr lang="sv-SE" sz="2400" dirty="0">
                <a:solidFill>
                  <a:schemeClr val="tx1"/>
                </a:solidFill>
              </a:rPr>
              <a:t> för studenter</a:t>
            </a:r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06CA6EE2-E345-B1BB-934B-7ADAEC697450}"/>
              </a:ext>
            </a:extLst>
          </p:cNvPr>
          <p:cNvSpPr/>
          <p:nvPr/>
        </p:nvSpPr>
        <p:spPr>
          <a:xfrm>
            <a:off x="4437323" y="2058730"/>
            <a:ext cx="2926080" cy="1081921"/>
          </a:xfrm>
          <a:prstGeom prst="flowChartAlternateProcess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000" dirty="0">
                <a:solidFill>
                  <a:schemeClr val="tx1"/>
                </a:solidFill>
              </a:rPr>
              <a:t>Alla rättelser/ändringar av examen blir spårbara i </a:t>
            </a:r>
            <a:r>
              <a:rPr lang="sv-SE" sz="2000" dirty="0" err="1">
                <a:solidFill>
                  <a:schemeClr val="tx1"/>
                </a:solidFill>
              </a:rPr>
              <a:t>Ladok</a:t>
            </a:r>
            <a:endParaRPr lang="sv-SE" sz="2000" dirty="0">
              <a:solidFill>
                <a:schemeClr val="tx1"/>
              </a:solidFill>
            </a:endParaRPr>
          </a:p>
        </p:txBody>
      </p:sp>
      <p:sp>
        <p:nvSpPr>
          <p:cNvPr id="11" name="Flowchart: Alternate Process 10">
            <a:extLst>
              <a:ext uri="{FF2B5EF4-FFF2-40B4-BE49-F238E27FC236}">
                <a16:creationId xmlns:a16="http://schemas.microsoft.com/office/drawing/2014/main" id="{F4E21785-A46A-1480-0338-9D9E11AD6725}"/>
              </a:ext>
            </a:extLst>
          </p:cNvPr>
          <p:cNvSpPr/>
          <p:nvPr/>
        </p:nvSpPr>
        <p:spPr>
          <a:xfrm>
            <a:off x="1276163" y="4837709"/>
            <a:ext cx="2926081" cy="805415"/>
          </a:xfrm>
          <a:prstGeom prst="flowChartAlternateProcess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000" dirty="0">
                <a:solidFill>
                  <a:schemeClr val="tx1"/>
                </a:solidFill>
              </a:rPr>
              <a:t>Inga otillåtna ändringar av dokumentet kan göras</a:t>
            </a:r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id="{BD806963-B10E-2962-67B3-F4E5ADC8093A}"/>
              </a:ext>
            </a:extLst>
          </p:cNvPr>
          <p:cNvSpPr/>
          <p:nvPr/>
        </p:nvSpPr>
        <p:spPr>
          <a:xfrm>
            <a:off x="8086617" y="3706461"/>
            <a:ext cx="2182601" cy="1532477"/>
          </a:xfrm>
          <a:prstGeom prst="flowChartAlternateProcess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solidFill>
                  <a:schemeClr val="tx1"/>
                </a:solidFill>
              </a:rPr>
              <a:t>Meddelande om beslut sker automatiskt via avisering</a:t>
            </a:r>
          </a:p>
        </p:txBody>
      </p: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9140B501-4F3D-8B0F-0E72-6ED8AA218140}"/>
              </a:ext>
            </a:extLst>
          </p:cNvPr>
          <p:cNvSpPr/>
          <p:nvPr/>
        </p:nvSpPr>
        <p:spPr>
          <a:xfrm>
            <a:off x="592364" y="966154"/>
            <a:ext cx="2766910" cy="1061132"/>
          </a:xfrm>
          <a:prstGeom prst="flowChartAlternateProcess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solidFill>
                  <a:schemeClr val="tx1"/>
                </a:solidFill>
              </a:rPr>
              <a:t>Beslut om examen sparas digitalt i sin helhet</a:t>
            </a:r>
          </a:p>
        </p:txBody>
      </p:sp>
      <p:sp>
        <p:nvSpPr>
          <p:cNvPr id="24" name="Flowchart: Alternate Process 23">
            <a:extLst>
              <a:ext uri="{FF2B5EF4-FFF2-40B4-BE49-F238E27FC236}">
                <a16:creationId xmlns:a16="http://schemas.microsoft.com/office/drawing/2014/main" id="{BD6BD266-813D-819F-5E05-FC9E59F78695}"/>
              </a:ext>
            </a:extLst>
          </p:cNvPr>
          <p:cNvSpPr/>
          <p:nvPr/>
        </p:nvSpPr>
        <p:spPr>
          <a:xfrm>
            <a:off x="4616373" y="6873091"/>
            <a:ext cx="2840612" cy="1081921"/>
          </a:xfrm>
          <a:prstGeom prst="flowChartAlternateProcess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000" dirty="0">
                <a:solidFill>
                  <a:schemeClr val="tx1"/>
                </a:solidFill>
              </a:rPr>
              <a:t>Extern mottagare kan se uppgifter om examen som den ser ut just nu</a:t>
            </a:r>
          </a:p>
        </p:txBody>
      </p:sp>
      <p:sp>
        <p:nvSpPr>
          <p:cNvPr id="25" name="Flowchart: Alternate Process 24">
            <a:extLst>
              <a:ext uri="{FF2B5EF4-FFF2-40B4-BE49-F238E27FC236}">
                <a16:creationId xmlns:a16="http://schemas.microsoft.com/office/drawing/2014/main" id="{9983CF21-4D8D-6A48-CBAE-6E9B4307DD96}"/>
              </a:ext>
            </a:extLst>
          </p:cNvPr>
          <p:cNvSpPr/>
          <p:nvPr/>
        </p:nvSpPr>
        <p:spPr>
          <a:xfrm>
            <a:off x="5049368" y="5307187"/>
            <a:ext cx="5219849" cy="927387"/>
          </a:xfrm>
          <a:prstGeom prst="flowChartAlternateProcess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000" dirty="0">
                <a:solidFill>
                  <a:schemeClr val="tx1"/>
                </a:solidFill>
              </a:rPr>
              <a:t>Handläggare utfärdar i </a:t>
            </a:r>
            <a:r>
              <a:rPr lang="sv-SE" sz="2000" dirty="0" err="1">
                <a:solidFill>
                  <a:schemeClr val="tx1"/>
                </a:solidFill>
              </a:rPr>
              <a:t>Ladok</a:t>
            </a:r>
            <a:r>
              <a:rPr lang="sv-SE" sz="2000" dirty="0">
                <a:solidFill>
                  <a:schemeClr val="tx1"/>
                </a:solidFill>
              </a:rPr>
              <a:t> och sedan är handläggningsprocessen klar</a:t>
            </a:r>
          </a:p>
        </p:txBody>
      </p:sp>
      <p:sp>
        <p:nvSpPr>
          <p:cNvPr id="27" name="Flowchart: Alternate Process 26">
            <a:extLst>
              <a:ext uri="{FF2B5EF4-FFF2-40B4-BE49-F238E27FC236}">
                <a16:creationId xmlns:a16="http://schemas.microsoft.com/office/drawing/2014/main" id="{E9221DFE-44D9-08EC-CCC2-67EBDC5E4355}"/>
              </a:ext>
            </a:extLst>
          </p:cNvPr>
          <p:cNvSpPr/>
          <p:nvPr/>
        </p:nvSpPr>
        <p:spPr>
          <a:xfrm>
            <a:off x="8434367" y="1987329"/>
            <a:ext cx="2926081" cy="950468"/>
          </a:xfrm>
          <a:prstGeom prst="flowChartAlternateProcess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000" dirty="0">
                <a:solidFill>
                  <a:schemeClr val="tx1"/>
                </a:solidFill>
              </a:rPr>
              <a:t>Externa mottagare kan se uppgifter om examen som den ser ut just nu</a:t>
            </a:r>
          </a:p>
        </p:txBody>
      </p:sp>
      <p:sp>
        <p:nvSpPr>
          <p:cNvPr id="28" name="Flowchart: Alternate Process 27">
            <a:extLst>
              <a:ext uri="{FF2B5EF4-FFF2-40B4-BE49-F238E27FC236}">
                <a16:creationId xmlns:a16="http://schemas.microsoft.com/office/drawing/2014/main" id="{2D48440D-5A18-F7ED-2238-C1E7082C3503}"/>
              </a:ext>
            </a:extLst>
          </p:cNvPr>
          <p:cNvSpPr/>
          <p:nvPr/>
        </p:nvSpPr>
        <p:spPr>
          <a:xfrm>
            <a:off x="8434367" y="889565"/>
            <a:ext cx="2926080" cy="1061132"/>
          </a:xfrm>
          <a:prstGeom prst="flowChartAlternateProcess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solidFill>
                  <a:schemeClr val="tx1"/>
                </a:solidFill>
              </a:rPr>
              <a:t>Digital delning/kontroll av examen</a:t>
            </a:r>
          </a:p>
        </p:txBody>
      </p:sp>
      <p:sp>
        <p:nvSpPr>
          <p:cNvPr id="29" name="Flowchart: Alternate Process 28">
            <a:extLst>
              <a:ext uri="{FF2B5EF4-FFF2-40B4-BE49-F238E27FC236}">
                <a16:creationId xmlns:a16="http://schemas.microsoft.com/office/drawing/2014/main" id="{D61240F4-02B3-3502-48E0-A34C84A7E8E4}"/>
              </a:ext>
            </a:extLst>
          </p:cNvPr>
          <p:cNvSpPr/>
          <p:nvPr/>
        </p:nvSpPr>
        <p:spPr>
          <a:xfrm>
            <a:off x="599449" y="2067049"/>
            <a:ext cx="2766910" cy="737795"/>
          </a:xfrm>
          <a:prstGeom prst="flowChartAlternateProcess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000" dirty="0">
                <a:solidFill>
                  <a:schemeClr val="tx1"/>
                </a:solidFill>
              </a:rPr>
              <a:t>Inga okontrollerade förändringar kan ske </a:t>
            </a:r>
          </a:p>
        </p:txBody>
      </p:sp>
    </p:spTree>
    <p:extLst>
      <p:ext uri="{BB962C8B-B14F-4D97-AF65-F5344CB8AC3E}">
        <p14:creationId xmlns:p14="http://schemas.microsoft.com/office/powerpoint/2010/main" val="3117750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25" grpId="0" animBg="1"/>
      <p:bldP spid="27" grpId="0" animBg="1"/>
      <p:bldP spid="28" grpId="0" animBg="1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B7E69C0-D49F-4711-A450-AD77B673F6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0090" y="1519329"/>
            <a:ext cx="10817605" cy="4218864"/>
          </a:xfrm>
          <a:prstGeom prst="rect">
            <a:avLst/>
          </a:prstGeom>
        </p:spPr>
      </p:pic>
      <p:sp>
        <p:nvSpPr>
          <p:cNvPr id="6" name="Title 2">
            <a:extLst>
              <a:ext uri="{FF2B5EF4-FFF2-40B4-BE49-F238E27FC236}">
                <a16:creationId xmlns:a16="http://schemas.microsoft.com/office/drawing/2014/main" id="{B97D07DD-3B70-4C8C-9C9A-C3CAD65F4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1090"/>
            <a:ext cx="105155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600" err="1">
                <a:latin typeface="+mj-lt"/>
                <a:cs typeface="+mj-cs"/>
              </a:rPr>
              <a:t>Övergripande</a:t>
            </a:r>
            <a:r>
              <a:rPr lang="en-US" sz="4600">
                <a:latin typeface="+mj-lt"/>
                <a:cs typeface="+mj-cs"/>
              </a:rPr>
              <a:t> process</a:t>
            </a:r>
            <a:endParaRPr lang="en-US" sz="4600" kern="1200">
              <a:solidFill>
                <a:schemeClr val="tx1"/>
              </a:solidFill>
              <a:latin typeface="+mj-lt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06701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AE0A829-B61D-4DB5-A40B-F1E04FC04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494081"/>
            <a:ext cx="10515599" cy="727633"/>
          </a:xfrm>
        </p:spPr>
        <p:txBody>
          <a:bodyPr/>
          <a:lstStyle/>
          <a:p>
            <a:r>
              <a:rPr lang="sv-SE" sz="4600">
                <a:latin typeface="+mj-lt"/>
              </a:rPr>
              <a:t>Beslutet om examen i den digitala processen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B1B16BB-DB8E-4624-93E6-5CE0A41542DB}"/>
              </a:ext>
            </a:extLst>
          </p:cNvPr>
          <p:cNvSpPr/>
          <p:nvPr/>
        </p:nvSpPr>
        <p:spPr>
          <a:xfrm>
            <a:off x="838201" y="1531187"/>
            <a:ext cx="4630443" cy="94500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sv-SE" sz="1600">
                <a:solidFill>
                  <a:schemeClr val="tx1"/>
                </a:solidFill>
              </a:rPr>
              <a:t>All information som ingår i beslutet om examen sparas digitalt i sin helhet (i XML-format)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424FEF4-923D-45C7-BC0E-291C6C9D387D}"/>
              </a:ext>
            </a:extLst>
          </p:cNvPr>
          <p:cNvSpPr/>
          <p:nvPr/>
        </p:nvSpPr>
        <p:spPr>
          <a:xfrm>
            <a:off x="7184288" y="2003701"/>
            <a:ext cx="4274014" cy="203845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>
                <a:solidFill>
                  <a:schemeClr val="tx1"/>
                </a:solidFill>
              </a:rPr>
              <a:t>Beslutet är all information som meddelas studenten, dvs. all information som kommer finnas i bevisdokumentet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>
                <a:solidFill>
                  <a:schemeClr val="tx1"/>
                </a:solidFill>
              </a:rPr>
              <a:t>Namn och personnummer på den person som beslutet avser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>
                <a:solidFill>
                  <a:schemeClr val="tx1"/>
                </a:solidFill>
              </a:rPr>
              <a:t>Ingående kurser och tillgodoräknande (inklusive benämningar och formuleringar)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>
                <a:solidFill>
                  <a:schemeClr val="tx1"/>
                </a:solidFill>
              </a:rPr>
              <a:t>Övriga texter i examensbeviset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DD453C7-2E6E-477F-AECA-FA4730AB32D0}"/>
              </a:ext>
            </a:extLst>
          </p:cNvPr>
          <p:cNvSpPr/>
          <p:nvPr/>
        </p:nvSpPr>
        <p:spPr>
          <a:xfrm>
            <a:off x="452761" y="3212091"/>
            <a:ext cx="6480699" cy="119321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sv-SE" sz="1600">
                <a:solidFill>
                  <a:schemeClr val="tx1"/>
                </a:solidFill>
              </a:rPr>
              <a:t>Enligt förvaltningslagen ska det finnas en beslutshandling för alla skriftliga beslut. Denna beslutshandling kan vara digital. I detta fall är beslutshandlingen det digitala beslutet om examen (som kan representeras i ett digitalt examensbevis).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3098585-2B6F-4177-8E97-083E6A736657}"/>
              </a:ext>
            </a:extLst>
          </p:cNvPr>
          <p:cNvSpPr/>
          <p:nvPr/>
        </p:nvSpPr>
        <p:spPr>
          <a:xfrm>
            <a:off x="4237629" y="4778053"/>
            <a:ext cx="4013447" cy="92138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600">
                <a:solidFill>
                  <a:schemeClr val="tx1"/>
                </a:solidFill>
              </a:rPr>
              <a:t>Sparandet av beslutet i sin helhet säkerställer att inga okontrollerade förändringar sker. </a:t>
            </a:r>
          </a:p>
        </p:txBody>
      </p:sp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AAD864D4-E6A3-4939-9747-AF9F98C965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8598" y="1639873"/>
            <a:ext cx="790905" cy="72763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8DABF6B-B7C6-4AAC-A9BC-966967D0EA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320827" y="3658766"/>
            <a:ext cx="1048676" cy="6991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6" name="Picture 15" descr="A picture containing text, sign, vector graphics&#10;&#10;Description automatically generated">
            <a:extLst>
              <a:ext uri="{FF2B5EF4-FFF2-40B4-BE49-F238E27FC236}">
                <a16:creationId xmlns:a16="http://schemas.microsoft.com/office/drawing/2014/main" id="{62D221C3-042A-4CBC-B576-5CF01F60427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11360733" y="3054329"/>
            <a:ext cx="791042" cy="593449"/>
          </a:xfrm>
          <a:prstGeom prst="rect">
            <a:avLst/>
          </a:prstGeom>
        </p:spPr>
      </p:pic>
      <p:pic>
        <p:nvPicPr>
          <p:cNvPr id="18" name="Picture 17" descr="A picture containing text&#10;&#10;Description automatically generated">
            <a:extLst>
              <a:ext uri="{FF2B5EF4-FFF2-40B4-BE49-F238E27FC236}">
                <a16:creationId xmlns:a16="http://schemas.microsoft.com/office/drawing/2014/main" id="{A272F362-B1FE-4E46-A84C-40DDD0EF69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1062849" y="2326696"/>
            <a:ext cx="790905" cy="727633"/>
          </a:xfrm>
          <a:prstGeom prst="rect">
            <a:avLst/>
          </a:prstGeom>
        </p:spPr>
      </p:pic>
      <p:pic>
        <p:nvPicPr>
          <p:cNvPr id="20" name="Picture 19" descr="A key chain on a keyboard&#10;&#10;Description automatically generated with medium confidence">
            <a:extLst>
              <a:ext uri="{FF2B5EF4-FFF2-40B4-BE49-F238E27FC236}">
                <a16:creationId xmlns:a16="http://schemas.microsoft.com/office/drawing/2014/main" id="{BF245721-4BDA-404C-85DC-9F98C94485F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7067407" y="5568634"/>
            <a:ext cx="1060380" cy="79528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11257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95B90B5-92DE-BC5C-8823-1630E672F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600" dirty="0">
                <a:latin typeface="Calibri Light" panose="020F0302020204030204" pitchFamily="34" charset="0"/>
                <a:cs typeface="Calibri Light" panose="020F0302020204030204" pitchFamily="34" charset="0"/>
              </a:rPr>
              <a:t>Rättelser/ändringar – en viktig del av digital examen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DBCF25A-6EF6-53DB-EAA1-8D3F571A5A2A}"/>
              </a:ext>
            </a:extLst>
          </p:cNvPr>
          <p:cNvSpPr/>
          <p:nvPr/>
        </p:nvSpPr>
        <p:spPr>
          <a:xfrm>
            <a:off x="4010176" y="1165995"/>
            <a:ext cx="4171647" cy="92138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83BA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Sparandet av beslutet i sin helhet säkerställer att inga okontrollerade förändringar sker</a:t>
            </a:r>
          </a:p>
        </p:txBody>
      </p:sp>
      <p:pic>
        <p:nvPicPr>
          <p:cNvPr id="5" name="Picture 4" descr="A key chain on a keyboard&#10;&#10;Description automatically generated with medium confidence">
            <a:extLst>
              <a:ext uri="{FF2B5EF4-FFF2-40B4-BE49-F238E27FC236}">
                <a16:creationId xmlns:a16="http://schemas.microsoft.com/office/drawing/2014/main" id="{23EC5FD2-9A29-190F-4CF5-5EB8438EA8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857090" y="1401105"/>
            <a:ext cx="1060380" cy="79528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1B06C30-D8A0-DA50-B7EC-57CF4FDA0A6D}"/>
              </a:ext>
            </a:extLst>
          </p:cNvPr>
          <p:cNvSpPr/>
          <p:nvPr/>
        </p:nvSpPr>
        <p:spPr>
          <a:xfrm>
            <a:off x="3733498" y="3786898"/>
            <a:ext cx="5059960" cy="124723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83BA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De rättelser/ändringar som behöver kunna göras måste göras direkt i det sparade beslutet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325E9176-22EC-1BDE-6408-D869D4E203F3}"/>
              </a:ext>
            </a:extLst>
          </p:cNvPr>
          <p:cNvSpPr/>
          <p:nvPr/>
        </p:nvSpPr>
        <p:spPr>
          <a:xfrm>
            <a:off x="3475922" y="2321645"/>
            <a:ext cx="5575112" cy="124723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83BA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Nya dokument som hämtas av studenten baseras alltid på det aktuella beslutet som är sparat i </a:t>
            </a:r>
            <a:r>
              <a:rPr lang="sv-SE" dirty="0" err="1">
                <a:solidFill>
                  <a:schemeClr val="tx1"/>
                </a:solidFill>
              </a:rPr>
              <a:t>Ladok</a:t>
            </a:r>
            <a:r>
              <a:rPr lang="sv-SE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57AAE66-5D14-52C7-3156-3942283727AE}"/>
              </a:ext>
            </a:extLst>
          </p:cNvPr>
          <p:cNvSpPr/>
          <p:nvPr/>
        </p:nvSpPr>
        <p:spPr>
          <a:xfrm>
            <a:off x="2688688" y="5252148"/>
            <a:ext cx="3292447" cy="117429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83BA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Ny funktionalitet för rättelser/ändringar säkerställer flödet för digital examen i stort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EB92DA0-C387-6808-AB91-5EBF26D952CF}"/>
              </a:ext>
            </a:extLst>
          </p:cNvPr>
          <p:cNvSpPr/>
          <p:nvPr/>
        </p:nvSpPr>
        <p:spPr>
          <a:xfrm>
            <a:off x="6210866" y="5252149"/>
            <a:ext cx="3292447" cy="117429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83BA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Rättelser/ändringar sker på ett kontrollerat och spårbart sätt</a:t>
            </a:r>
          </a:p>
        </p:txBody>
      </p:sp>
    </p:spTree>
    <p:extLst>
      <p:ext uri="{BB962C8B-B14F-4D97-AF65-F5344CB8AC3E}">
        <p14:creationId xmlns:p14="http://schemas.microsoft.com/office/powerpoint/2010/main" val="1723758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2" grpId="0" animBg="1"/>
      <p:bldP spid="2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A7A5176-EE50-42A3-B64F-0AF2488BC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498312"/>
            <a:ext cx="10515599" cy="727633"/>
          </a:xfrm>
        </p:spPr>
        <p:txBody>
          <a:bodyPr/>
          <a:lstStyle/>
          <a:p>
            <a:r>
              <a:rPr lang="sv-SE" sz="4600" dirty="0">
                <a:latin typeface="+mj-lt"/>
              </a:rPr>
              <a:t>Rättelser och ändringar av beslut om examen - utgångspunkt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0908A1F-92A6-7C62-5E3F-69AFEB5CB742}"/>
              </a:ext>
            </a:extLst>
          </p:cNvPr>
          <p:cNvSpPr/>
          <p:nvPr/>
        </p:nvSpPr>
        <p:spPr>
          <a:xfrm>
            <a:off x="3404171" y="5258355"/>
            <a:ext cx="5383658" cy="117429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83BA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>
                <a:solidFill>
                  <a:schemeClr val="tx1"/>
                </a:solidFill>
              </a:rPr>
              <a:t>Lärosätet står för bedömningen om en viss uppgift över huvud taget kan rättas/ändras och om det i så fall rör sig om rättelse eller ändring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204C92C-5197-F4C2-F137-5EAEB4992BDA}"/>
              </a:ext>
            </a:extLst>
          </p:cNvPr>
          <p:cNvSpPr/>
          <p:nvPr/>
        </p:nvSpPr>
        <p:spPr>
          <a:xfrm>
            <a:off x="653266" y="1593501"/>
            <a:ext cx="10515596" cy="1519569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83BA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cs typeface="Calibri Light" panose="020F0302020204030204" pitchFamily="34" charset="0"/>
              </a:rPr>
              <a:t>Rättelser enligt 36</a:t>
            </a:r>
            <a:r>
              <a:rPr lang="sv-SE" sz="2000" dirty="0">
                <a:solidFill>
                  <a:prstClr val="black"/>
                </a:solidFill>
              </a:rPr>
              <a:t> § FL</a:t>
            </a:r>
            <a:br>
              <a:rPr lang="sv-SE" sz="2000" dirty="0">
                <a:solidFill>
                  <a:schemeClr val="tx1"/>
                </a:solidFill>
                <a:cs typeface="Calibri Light" panose="020F0302020204030204" pitchFamily="34" charset="0"/>
              </a:rPr>
            </a:br>
            <a:r>
              <a:rPr lang="sv-SE" i="1" dirty="0">
                <a:solidFill>
                  <a:schemeClr val="tx1"/>
                </a:solidFill>
                <a:cs typeface="Calibri Light" panose="020F0302020204030204" pitchFamily="34" charset="0"/>
              </a:rPr>
              <a:t>en uppenbar felaktighet till följd av myndighetens eller någon annans skrivfel, räknefel eller något annat liknande förbiseende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tx1"/>
                </a:solidFill>
                <a:cs typeface="Calibri Light" panose="020F0302020204030204" pitchFamily="34" charset="0"/>
              </a:rPr>
              <a:t>Befintligt beslut rättas och ursprungligt beslutsdatum/utfärdandedatum kvarstår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DB8CAD81-EF04-5423-A5E9-627C13901885}"/>
              </a:ext>
            </a:extLst>
          </p:cNvPr>
          <p:cNvSpPr/>
          <p:nvPr/>
        </p:nvSpPr>
        <p:spPr>
          <a:xfrm>
            <a:off x="653266" y="3355530"/>
            <a:ext cx="10515596" cy="1660364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83BA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buFont typeface="Arial" panose="020B0604020202020204" pitchFamily="34" charset="0"/>
              <a:buChar char="•"/>
            </a:pPr>
            <a:endParaRPr lang="sv-SE" sz="2000" dirty="0">
              <a:solidFill>
                <a:prstClr val="black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prstClr val="black"/>
                </a:solidFill>
              </a:rPr>
              <a:t>Ändringar enligt 37-38 §§ FL</a:t>
            </a:r>
            <a:br>
              <a:rPr lang="sv-SE" sz="2000" dirty="0">
                <a:solidFill>
                  <a:prstClr val="black"/>
                </a:solidFill>
              </a:rPr>
            </a:br>
            <a:r>
              <a:rPr lang="sv-SE" i="1" dirty="0">
                <a:solidFill>
                  <a:prstClr val="black"/>
                </a:solidFill>
              </a:rPr>
              <a:t>det har tillkommit nya omständigheter eller av någon annan anledning</a:t>
            </a:r>
            <a:endParaRPr lang="sv-SE" sz="2000" i="1" dirty="0">
              <a:solidFill>
                <a:prstClr val="black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prstClr val="black"/>
                </a:solidFill>
              </a:rPr>
              <a:t>Ändring genom omprövning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prstClr val="black"/>
                </a:solidFill>
              </a:rPr>
              <a:t>Beslut om ändring fattas – detta datum står som beslutsdatum/utfärdandedatum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prstClr val="black"/>
                </a:solidFill>
              </a:rPr>
              <a:t>Hänvisning till datum för ursprungligt beslut</a:t>
            </a:r>
          </a:p>
          <a:p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655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2">
            <a:extLst>
              <a:ext uri="{FF2B5EF4-FFF2-40B4-BE49-F238E27FC236}">
                <a16:creationId xmlns:a16="http://schemas.microsoft.com/office/drawing/2014/main" id="{E2F3F152-1E83-4C80-835B-0A8FECAEF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465" y="842669"/>
            <a:ext cx="10515599" cy="932688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400" kern="120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Rättelser</a:t>
            </a:r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och</a:t>
            </a:r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kern="120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ändringar</a:t>
            </a:r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av </a:t>
            </a:r>
            <a:r>
              <a:rPr lang="en-US" sz="4400" kern="120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beslut</a:t>
            </a:r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om examen</a:t>
            </a:r>
            <a:b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- </a:t>
            </a:r>
            <a:r>
              <a:rPr lang="en-US" sz="4400" kern="120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övergripande</a:t>
            </a:r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process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0F27AE4F-4B92-44AF-B6AB-0B65E3450E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0572" y="1850425"/>
            <a:ext cx="11930847" cy="3698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957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3F04FCE-3CF3-C7C7-D225-ECFA181B4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Char char="•"/>
            </a:pPr>
            <a:r>
              <a:rPr lang="en-US">
                <a:latin typeface="Arial"/>
                <a:cs typeface="Arial"/>
              </a:rPr>
              <a:t>Ny </a:t>
            </a:r>
            <a:r>
              <a:rPr lang="en-US" err="1">
                <a:latin typeface="Arial"/>
                <a:cs typeface="Arial"/>
              </a:rPr>
              <a:t>funktionalitet</a:t>
            </a:r>
            <a:r>
              <a:rPr lang="en-US">
                <a:latin typeface="Arial"/>
                <a:cs typeface="Arial"/>
              </a:rPr>
              <a:t> </a:t>
            </a:r>
            <a:r>
              <a:rPr lang="en-US" err="1">
                <a:latin typeface="Arial"/>
                <a:cs typeface="Arial"/>
              </a:rPr>
              <a:t>levereras</a:t>
            </a:r>
            <a:r>
              <a:rPr lang="en-US">
                <a:latin typeface="Arial"/>
                <a:cs typeface="Arial"/>
              </a:rPr>
              <a:t> till </a:t>
            </a:r>
            <a:r>
              <a:rPr lang="en-US" err="1">
                <a:latin typeface="Arial"/>
                <a:cs typeface="Arial"/>
              </a:rPr>
              <a:t>användargruppens</a:t>
            </a:r>
            <a:r>
              <a:rPr lang="en-US">
                <a:latin typeface="Arial"/>
                <a:cs typeface="Arial"/>
              </a:rPr>
              <a:t> </a:t>
            </a:r>
            <a:r>
              <a:rPr lang="en-US" err="1">
                <a:latin typeface="Arial"/>
                <a:cs typeface="Arial"/>
              </a:rPr>
              <a:t>testmiljö</a:t>
            </a:r>
            <a:r>
              <a:rPr lang="en-US">
                <a:latin typeface="Arial"/>
                <a:cs typeface="Arial"/>
              </a:rPr>
              <a:t> </a:t>
            </a:r>
            <a:r>
              <a:rPr lang="en-US" err="1">
                <a:latin typeface="Arial"/>
                <a:cs typeface="Arial"/>
              </a:rPr>
              <a:t>löpande</a:t>
            </a:r>
            <a:r>
              <a:rPr lang="en-US">
                <a:latin typeface="Arial"/>
                <a:cs typeface="Arial"/>
              </a:rPr>
              <a:t> </a:t>
            </a:r>
            <a:r>
              <a:rPr lang="en-US" err="1">
                <a:latin typeface="Arial"/>
                <a:cs typeface="Arial"/>
              </a:rPr>
              <a:t>i</a:t>
            </a:r>
            <a:r>
              <a:rPr lang="en-US">
                <a:latin typeface="Arial"/>
                <a:cs typeface="Arial"/>
              </a:rPr>
              <a:t> </a:t>
            </a:r>
            <a:r>
              <a:rPr lang="en-US" err="1">
                <a:latin typeface="Arial"/>
                <a:cs typeface="Arial"/>
              </a:rPr>
              <a:t>mindre</a:t>
            </a:r>
            <a:r>
              <a:rPr lang="en-US">
                <a:latin typeface="Arial"/>
                <a:cs typeface="Arial"/>
              </a:rPr>
              <a:t> </a:t>
            </a:r>
            <a:r>
              <a:rPr lang="en-US" err="1">
                <a:latin typeface="Arial"/>
                <a:cs typeface="Arial"/>
              </a:rPr>
              <a:t>delar</a:t>
            </a:r>
            <a:endParaRPr lang="en-US">
              <a:latin typeface="Arial"/>
              <a:cs typeface="Arial"/>
            </a:endParaRPr>
          </a:p>
          <a:p>
            <a:pPr marL="342900" indent="-342900">
              <a:buChar char="•"/>
            </a:pPr>
            <a:r>
              <a:rPr lang="en-US" err="1">
                <a:latin typeface="Arial"/>
                <a:cs typeface="Arial"/>
              </a:rPr>
              <a:t>Påbörjades</a:t>
            </a:r>
            <a:r>
              <a:rPr lang="en-US">
                <a:latin typeface="Arial"/>
                <a:cs typeface="Arial"/>
              </a:rPr>
              <a:t> </a:t>
            </a:r>
            <a:r>
              <a:rPr lang="en-US" err="1">
                <a:latin typeface="Arial"/>
                <a:cs typeface="Arial"/>
              </a:rPr>
              <a:t>i</a:t>
            </a:r>
            <a:r>
              <a:rPr lang="en-US">
                <a:latin typeface="Arial"/>
                <a:cs typeface="Arial"/>
              </a:rPr>
              <a:t> </a:t>
            </a:r>
            <a:r>
              <a:rPr lang="en-US" err="1">
                <a:latin typeface="Arial"/>
                <a:cs typeface="Arial"/>
              </a:rPr>
              <a:t>maj</a:t>
            </a:r>
            <a:r>
              <a:rPr lang="en-US">
                <a:latin typeface="Arial"/>
                <a:cs typeface="Arial"/>
              </a:rPr>
              <a:t> 2023 </a:t>
            </a:r>
          </a:p>
          <a:p>
            <a:pPr marL="342900" indent="-342900">
              <a:buChar char="•"/>
            </a:pPr>
            <a:r>
              <a:rPr lang="en-US" err="1">
                <a:latin typeface="Arial"/>
                <a:cs typeface="Arial"/>
              </a:rPr>
              <a:t>Återkoppling</a:t>
            </a:r>
            <a:r>
              <a:rPr lang="en-US">
                <a:latin typeface="Arial"/>
                <a:cs typeface="Arial"/>
              </a:rPr>
              <a:t> </a:t>
            </a:r>
            <a:r>
              <a:rPr lang="en-US" err="1">
                <a:latin typeface="Arial"/>
                <a:cs typeface="Arial"/>
              </a:rPr>
              <a:t>tas</a:t>
            </a:r>
            <a:r>
              <a:rPr lang="en-US">
                <a:latin typeface="Arial"/>
                <a:cs typeface="Arial"/>
              </a:rPr>
              <a:t> </a:t>
            </a:r>
            <a:r>
              <a:rPr lang="en-US" err="1">
                <a:latin typeface="Arial"/>
                <a:cs typeface="Arial"/>
              </a:rPr>
              <a:t>emot</a:t>
            </a:r>
            <a:r>
              <a:rPr lang="en-US">
                <a:latin typeface="Arial"/>
                <a:cs typeface="Arial"/>
              </a:rPr>
              <a:t> under </a:t>
            </a:r>
            <a:r>
              <a:rPr lang="en-US" err="1">
                <a:latin typeface="Arial"/>
                <a:cs typeface="Arial"/>
              </a:rPr>
              <a:t>utvecklingens</a:t>
            </a:r>
            <a:r>
              <a:rPr lang="en-US">
                <a:latin typeface="Arial"/>
                <a:cs typeface="Arial"/>
              </a:rPr>
              <a:t> </a:t>
            </a:r>
            <a:r>
              <a:rPr lang="en-US" err="1">
                <a:latin typeface="Arial"/>
                <a:cs typeface="Arial"/>
              </a:rPr>
              <a:t>gång</a:t>
            </a:r>
            <a:endParaRPr lang="en-US">
              <a:latin typeface="Arial"/>
              <a:cs typeface="Arial"/>
            </a:endParaRPr>
          </a:p>
          <a:p>
            <a:pPr marL="342900" indent="-342900">
              <a:buChar char="•"/>
            </a:pPr>
            <a:r>
              <a:rPr lang="en-US" err="1">
                <a:latin typeface="Arial"/>
                <a:cs typeface="Arial"/>
              </a:rPr>
              <a:t>Eventuella</a:t>
            </a:r>
            <a:r>
              <a:rPr lang="en-US">
                <a:latin typeface="Arial"/>
                <a:cs typeface="Arial"/>
              </a:rPr>
              <a:t> </a:t>
            </a:r>
            <a:r>
              <a:rPr lang="en-US" err="1">
                <a:latin typeface="Arial"/>
                <a:cs typeface="Arial"/>
              </a:rPr>
              <a:t>justeringar</a:t>
            </a:r>
            <a:r>
              <a:rPr lang="en-US">
                <a:latin typeface="Arial"/>
                <a:cs typeface="Arial"/>
              </a:rPr>
              <a:t> </a:t>
            </a:r>
            <a:r>
              <a:rPr lang="en-US" err="1">
                <a:latin typeface="Arial"/>
                <a:cs typeface="Arial"/>
              </a:rPr>
              <a:t>görs</a:t>
            </a:r>
            <a:r>
              <a:rPr lang="en-US">
                <a:latin typeface="Arial"/>
                <a:cs typeface="Arial"/>
              </a:rPr>
              <a:t> </a:t>
            </a:r>
            <a:r>
              <a:rPr lang="en-US" err="1">
                <a:latin typeface="Arial"/>
                <a:cs typeface="Arial"/>
              </a:rPr>
              <a:t>innan</a:t>
            </a:r>
            <a:r>
              <a:rPr lang="en-US">
                <a:latin typeface="Arial"/>
                <a:cs typeface="Arial"/>
              </a:rPr>
              <a:t> </a:t>
            </a:r>
            <a:r>
              <a:rPr lang="en-US" err="1">
                <a:latin typeface="Arial"/>
                <a:cs typeface="Arial"/>
              </a:rPr>
              <a:t>leverans</a:t>
            </a:r>
            <a:r>
              <a:rPr lang="en-US">
                <a:latin typeface="Arial"/>
                <a:cs typeface="Arial"/>
              </a:rPr>
              <a:t> till </a:t>
            </a:r>
            <a:r>
              <a:rPr lang="en-US" err="1">
                <a:latin typeface="Arial"/>
                <a:cs typeface="Arial"/>
              </a:rPr>
              <a:t>produktionsmiljö</a:t>
            </a:r>
            <a:endParaRPr lang="en-US">
              <a:latin typeface="Arial"/>
              <a:cs typeface="Arial"/>
            </a:endParaRPr>
          </a:p>
          <a:p>
            <a:endParaRPr lang="en-US"/>
          </a:p>
          <a:p>
            <a:pPr marL="342900" indent="-342900">
              <a:buChar char="•"/>
            </a:pPr>
            <a:r>
              <a:rPr lang="en-US" err="1">
                <a:latin typeface="Arial"/>
                <a:cs typeface="Arial"/>
              </a:rPr>
              <a:t>Pågående</a:t>
            </a:r>
            <a:r>
              <a:rPr lang="en-US">
                <a:latin typeface="Arial"/>
                <a:cs typeface="Arial"/>
              </a:rPr>
              <a:t> </a:t>
            </a:r>
            <a:r>
              <a:rPr lang="en-US" err="1">
                <a:latin typeface="Arial"/>
                <a:cs typeface="Arial"/>
              </a:rPr>
              <a:t>testning</a:t>
            </a:r>
            <a:r>
              <a:rPr lang="en-US">
                <a:latin typeface="Arial"/>
                <a:cs typeface="Arial"/>
              </a:rPr>
              <a:t>: </a:t>
            </a:r>
          </a:p>
          <a:p>
            <a:pPr marL="1028700" lvl="1"/>
            <a:r>
              <a:rPr lang="en-US" err="1">
                <a:latin typeface="Arial"/>
                <a:cs typeface="Arial"/>
              </a:rPr>
              <a:t>Flödet</a:t>
            </a:r>
            <a:r>
              <a:rPr lang="en-US">
                <a:latin typeface="Arial"/>
                <a:cs typeface="Arial"/>
              </a:rPr>
              <a:t> för </a:t>
            </a:r>
            <a:r>
              <a:rPr lang="en-US" err="1">
                <a:latin typeface="Arial"/>
                <a:cs typeface="Arial"/>
              </a:rPr>
              <a:t>att</a:t>
            </a:r>
            <a:r>
              <a:rPr lang="en-US">
                <a:latin typeface="Arial"/>
                <a:cs typeface="Arial"/>
              </a:rPr>
              <a:t> </a:t>
            </a:r>
            <a:r>
              <a:rPr lang="en-US" err="1">
                <a:latin typeface="Arial"/>
                <a:cs typeface="Arial"/>
              </a:rPr>
              <a:t>göra</a:t>
            </a:r>
            <a:r>
              <a:rPr lang="en-US">
                <a:latin typeface="Arial"/>
                <a:cs typeface="Arial"/>
              </a:rPr>
              <a:t> </a:t>
            </a:r>
            <a:r>
              <a:rPr lang="en-US" err="1">
                <a:latin typeface="Arial"/>
                <a:cs typeface="Arial"/>
              </a:rPr>
              <a:t>rättelser</a:t>
            </a:r>
            <a:r>
              <a:rPr lang="en-US">
                <a:latin typeface="Arial"/>
                <a:cs typeface="Arial"/>
              </a:rPr>
              <a:t>/</a:t>
            </a:r>
            <a:r>
              <a:rPr lang="en-US" err="1">
                <a:latin typeface="Arial"/>
                <a:cs typeface="Arial"/>
              </a:rPr>
              <a:t>ändringar</a:t>
            </a:r>
            <a:r>
              <a:rPr lang="en-US">
                <a:latin typeface="Arial"/>
                <a:cs typeface="Arial"/>
              </a:rPr>
              <a:t> </a:t>
            </a:r>
            <a:r>
              <a:rPr lang="en-US" err="1">
                <a:latin typeface="Arial"/>
                <a:cs typeface="Arial"/>
              </a:rPr>
              <a:t>i</a:t>
            </a:r>
            <a:r>
              <a:rPr lang="en-US">
                <a:latin typeface="Arial"/>
                <a:cs typeface="Arial"/>
              </a:rPr>
              <a:t> </a:t>
            </a:r>
            <a:r>
              <a:rPr lang="en-US" err="1">
                <a:latin typeface="Arial"/>
                <a:cs typeface="Arial"/>
              </a:rPr>
              <a:t>stort</a:t>
            </a:r>
          </a:p>
          <a:p>
            <a:pPr marL="1028700" lvl="1"/>
            <a:r>
              <a:rPr lang="en-US" err="1">
                <a:latin typeface="Arial"/>
                <a:cs typeface="Arial"/>
              </a:rPr>
              <a:t>Möjlighet</a:t>
            </a:r>
            <a:r>
              <a:rPr lang="en-US">
                <a:latin typeface="Arial"/>
                <a:cs typeface="Arial"/>
              </a:rPr>
              <a:t> </a:t>
            </a:r>
            <a:r>
              <a:rPr lang="en-US" err="1">
                <a:latin typeface="Arial"/>
                <a:cs typeface="Arial"/>
              </a:rPr>
              <a:t>att</a:t>
            </a:r>
            <a:r>
              <a:rPr lang="en-US">
                <a:latin typeface="Arial"/>
                <a:cs typeface="Arial"/>
              </a:rPr>
              <a:t> </a:t>
            </a:r>
            <a:r>
              <a:rPr lang="en-US" err="1">
                <a:latin typeface="Arial"/>
                <a:cs typeface="Arial"/>
              </a:rPr>
              <a:t>rätta</a:t>
            </a:r>
            <a:r>
              <a:rPr lang="en-US">
                <a:latin typeface="Arial"/>
                <a:cs typeface="Arial"/>
              </a:rPr>
              <a:t>/</a:t>
            </a:r>
            <a:r>
              <a:rPr lang="en-US" err="1">
                <a:latin typeface="Arial"/>
                <a:cs typeface="Arial"/>
              </a:rPr>
              <a:t>ändra</a:t>
            </a:r>
            <a:r>
              <a:rPr lang="en-US">
                <a:latin typeface="Arial"/>
                <a:cs typeface="Arial"/>
              </a:rPr>
              <a:t> </a:t>
            </a:r>
            <a:r>
              <a:rPr lang="en-US" err="1">
                <a:latin typeface="Arial"/>
                <a:cs typeface="Arial"/>
              </a:rPr>
              <a:t>bevistexter</a:t>
            </a:r>
            <a:endParaRPr lang="en-US">
              <a:latin typeface="Arial"/>
              <a:cs typeface="Arial"/>
            </a:endParaRPr>
          </a:p>
          <a:p>
            <a:pPr marL="1028700" lvl="1"/>
            <a:r>
              <a:rPr lang="en-US" err="1">
                <a:latin typeface="Arial"/>
                <a:cs typeface="Arial"/>
              </a:rPr>
              <a:t>Möjlighet</a:t>
            </a:r>
            <a:r>
              <a:rPr lang="en-US">
                <a:latin typeface="Arial"/>
                <a:cs typeface="Arial"/>
              </a:rPr>
              <a:t> </a:t>
            </a:r>
            <a:r>
              <a:rPr lang="en-US" err="1">
                <a:latin typeface="Arial"/>
                <a:cs typeface="Arial"/>
              </a:rPr>
              <a:t>att</a:t>
            </a:r>
            <a:r>
              <a:rPr lang="en-US">
                <a:latin typeface="Arial"/>
                <a:cs typeface="Arial"/>
              </a:rPr>
              <a:t> </a:t>
            </a:r>
            <a:r>
              <a:rPr lang="en-US" err="1">
                <a:latin typeface="Arial"/>
                <a:cs typeface="Arial"/>
              </a:rPr>
              <a:t>rätta</a:t>
            </a:r>
            <a:r>
              <a:rPr lang="en-US">
                <a:latin typeface="Arial"/>
                <a:cs typeface="Arial"/>
              </a:rPr>
              <a:t>/</a:t>
            </a:r>
            <a:r>
              <a:rPr lang="en-US" err="1">
                <a:latin typeface="Arial"/>
                <a:cs typeface="Arial"/>
              </a:rPr>
              <a:t>ändra</a:t>
            </a:r>
            <a:r>
              <a:rPr lang="en-US">
                <a:latin typeface="Arial"/>
                <a:cs typeface="Arial"/>
              </a:rPr>
              <a:t> </a:t>
            </a:r>
            <a:r>
              <a:rPr lang="en-US" err="1">
                <a:latin typeface="Arial"/>
                <a:cs typeface="Arial"/>
              </a:rPr>
              <a:t>kurspaketering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DEA521E-52BC-5760-3B79-7A67888FC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600" err="1">
                <a:latin typeface="Calibri Light" panose="020F0302020204030204" pitchFamily="34" charset="0"/>
                <a:cs typeface="Calibri Light" panose="020F0302020204030204" pitchFamily="34" charset="0"/>
              </a:rPr>
              <a:t>Testning</a:t>
            </a:r>
            <a:r>
              <a:rPr lang="en-US" sz="4600">
                <a:latin typeface="Calibri Light" panose="020F0302020204030204" pitchFamily="34" charset="0"/>
                <a:cs typeface="Calibri Light" panose="020F0302020204030204" pitchFamily="34" charset="0"/>
              </a:rPr>
              <a:t> av </a:t>
            </a:r>
            <a:r>
              <a:rPr lang="en-US" sz="4600" err="1">
                <a:latin typeface="Calibri Light" panose="020F0302020204030204" pitchFamily="34" charset="0"/>
                <a:cs typeface="Calibri Light" panose="020F0302020204030204" pitchFamily="34" charset="0"/>
              </a:rPr>
              <a:t>rättelser</a:t>
            </a:r>
            <a:r>
              <a:rPr lang="en-US" sz="4600">
                <a:latin typeface="Calibri Light" panose="020F0302020204030204" pitchFamily="34" charset="0"/>
                <a:cs typeface="Calibri Light" panose="020F0302020204030204" pitchFamily="34" charset="0"/>
              </a:rPr>
              <a:t>/</a:t>
            </a:r>
            <a:r>
              <a:rPr lang="en-US" sz="4600" err="1">
                <a:latin typeface="Calibri Light" panose="020F0302020204030204" pitchFamily="34" charset="0"/>
                <a:cs typeface="Calibri Light" panose="020F0302020204030204" pitchFamily="34" charset="0"/>
              </a:rPr>
              <a:t>ändringar</a:t>
            </a:r>
          </a:p>
        </p:txBody>
      </p:sp>
    </p:spTree>
    <p:extLst>
      <p:ext uri="{BB962C8B-B14F-4D97-AF65-F5344CB8AC3E}">
        <p14:creationId xmlns:p14="http://schemas.microsoft.com/office/powerpoint/2010/main" val="2138830759"/>
      </p:ext>
    </p:extLst>
  </p:cSld>
  <p:clrMapOvr>
    <a:masterClrMapping/>
  </p:clrMapOvr>
</p:sld>
</file>

<file path=ppt/theme/theme1.xml><?xml version="1.0" encoding="utf-8"?>
<a:theme xmlns:a="http://schemas.openxmlformats.org/drawingml/2006/main" name="Rubrik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xt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Bild och grafi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A4B926F0F6414294E74DFDB09D6455" ma:contentTypeVersion="4" ma:contentTypeDescription="Create a new document." ma:contentTypeScope="" ma:versionID="2cee3edecef4a5a3ae4b93a2609c7e43">
  <xsd:schema xmlns:xsd="http://www.w3.org/2001/XMLSchema" xmlns:xs="http://www.w3.org/2001/XMLSchema" xmlns:p="http://schemas.microsoft.com/office/2006/metadata/properties" xmlns:ns2="ef4dd929-0ce4-4668-9121-fb169f8b34d6" targetNamespace="http://schemas.microsoft.com/office/2006/metadata/properties" ma:root="true" ma:fieldsID="465afd20a6e3aba2cf073bb8635d0e31" ns2:_="">
    <xsd:import namespace="ef4dd929-0ce4-4668-9121-fb169f8b34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4dd929-0ce4-4668-9121-fb169f8b34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182E27-86E6-42F9-8A0F-6B1CFA342AC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49CB488-B485-409D-8FBA-BC864D17359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6EAFD25-383A-47F0-97D9-A5538EA73D14}">
  <ds:schemaRefs>
    <ds:schemaRef ds:uri="ef4dd929-0ce4-4668-9121-fb169f8b34d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895</Words>
  <Application>Microsoft Office PowerPoint</Application>
  <PresentationFormat>Bredbild</PresentationFormat>
  <Paragraphs>124</Paragraphs>
  <Slides>15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Rubriksidor</vt:lpstr>
      <vt:lpstr>Textsidor</vt:lpstr>
      <vt:lpstr>Bild och grafik</vt:lpstr>
      <vt:lpstr>Tematräff Digital examen</vt:lpstr>
      <vt:lpstr>Agenda</vt:lpstr>
      <vt:lpstr>Vad ingår i digital examen?</vt:lpstr>
      <vt:lpstr>Övergripande process</vt:lpstr>
      <vt:lpstr>Beslutet om examen i den digitala processen</vt:lpstr>
      <vt:lpstr>Rättelser/ändringar – en viktig del av digital examen</vt:lpstr>
      <vt:lpstr>Rättelser och ändringar av beslut om examen - utgångspunkt</vt:lpstr>
      <vt:lpstr>Rättelser och ändringar av beslut om examen - övergripande process</vt:lpstr>
      <vt:lpstr>Testning av rättelser/ändringar</vt:lpstr>
      <vt:lpstr>Användargruppens medlemmar</vt:lpstr>
      <vt:lpstr>Aktuellt inom utvecklingen</vt:lpstr>
      <vt:lpstr>Leveranser av rättelser/ändringar</vt:lpstr>
      <vt:lpstr>Leveranser av helheten – digital examen</vt:lpstr>
      <vt:lpstr>Mer information i höst</vt:lpstr>
      <vt:lpstr>  Frågor?   Tillägg efter tematräffen: Eftersom jag råkade skriva e-postadresserna i fel chatt medan inspelningen var igång, kommer de här också: anna.sandberg.telleus@gu.se anna.lindgren@chalmers.se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Microsoft Office User</dc:creator>
  <cp:lastModifiedBy>Anna Sandberg Telléus</cp:lastModifiedBy>
  <cp:revision>1</cp:revision>
  <dcterms:created xsi:type="dcterms:W3CDTF">2021-02-26T13:28:00Z</dcterms:created>
  <dcterms:modified xsi:type="dcterms:W3CDTF">2023-06-20T10:50:22Z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0x0101002CA4B926F0F6414294E74DFDB09D6455</vt:lpwstr>
  </property>
</Properties>
</file>