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4" r:id="rId5"/>
    <p:sldMasterId id="2147483660" r:id="rId6"/>
  </p:sldMasterIdLst>
  <p:notesMasterIdLst>
    <p:notesMasterId r:id="rId21"/>
  </p:notesMasterIdLst>
  <p:sldIdLst>
    <p:sldId id="264" r:id="rId7"/>
    <p:sldId id="263" r:id="rId8"/>
    <p:sldId id="465" r:id="rId9"/>
    <p:sldId id="461" r:id="rId10"/>
    <p:sldId id="266" r:id="rId11"/>
    <p:sldId id="428" r:id="rId12"/>
    <p:sldId id="457" r:id="rId13"/>
    <p:sldId id="462" r:id="rId14"/>
    <p:sldId id="458" r:id="rId15"/>
    <p:sldId id="459" r:id="rId16"/>
    <p:sldId id="456" r:id="rId17"/>
    <p:sldId id="466" r:id="rId18"/>
    <p:sldId id="449" r:id="rId19"/>
    <p:sldId id="423"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BA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F85D08-02C2-4F90-8988-DDEBA028103B}" v="22" dt="2022-06-21T12:37:41.148"/>
    <p1510:client id="{ECC71A52-B5B9-4F69-8486-905A9C5C0571}" vWet="2" dt="2022-06-21T12:36:55.6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Lindgren" userId="S::annnil@chalmers.se::5b631d0a-0e7f-4736-a9eb-a13098689678" providerId="AD" clId="Web-{C6F85D08-02C2-4F90-8988-DDEBA028103B}"/>
    <pc:docChg chg="modSld">
      <pc:chgData name="Anna Lindgren" userId="S::annnil@chalmers.se::5b631d0a-0e7f-4736-a9eb-a13098689678" providerId="AD" clId="Web-{C6F85D08-02C2-4F90-8988-DDEBA028103B}" dt="2022-06-21T12:37:40.742" v="21" actId="20577"/>
      <pc:docMkLst>
        <pc:docMk/>
      </pc:docMkLst>
      <pc:sldChg chg="modSp">
        <pc:chgData name="Anna Lindgren" userId="S::annnil@chalmers.se::5b631d0a-0e7f-4736-a9eb-a13098689678" providerId="AD" clId="Web-{C6F85D08-02C2-4F90-8988-DDEBA028103B}" dt="2022-06-21T12:37:40.742" v="21" actId="20577"/>
        <pc:sldMkLst>
          <pc:docMk/>
          <pc:sldMk cId="293997014" sldId="263"/>
        </pc:sldMkLst>
        <pc:spChg chg="mod">
          <ac:chgData name="Anna Lindgren" userId="S::annnil@chalmers.se::5b631d0a-0e7f-4736-a9eb-a13098689678" providerId="AD" clId="Web-{C6F85D08-02C2-4F90-8988-DDEBA028103B}" dt="2022-06-21T12:37:40.742" v="21" actId="20577"/>
          <ac:spMkLst>
            <pc:docMk/>
            <pc:sldMk cId="293997014" sldId="263"/>
            <ac:spMk id="2" creationId="{8F39AD66-E5C4-40E3-8ADD-7AC7469779C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F59DFE-5E02-4239-8EF0-CF79854E5240}"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sv-SE"/>
        </a:p>
      </dgm:t>
    </dgm:pt>
    <dgm:pt modelId="{F2987754-2404-4966-AB54-003CB43B7B6F}">
      <dgm:prSet/>
      <dgm:spPr/>
      <dgm:t>
        <a:bodyPr anchor="ctr"/>
        <a:lstStyle/>
        <a:p>
          <a:r>
            <a:rPr lang="sv-SE">
              <a:latin typeface="Arial"/>
              <a:cs typeface="Arial"/>
            </a:rPr>
            <a:t>Studenter behöver på ett enkelt och säkert sätt kunna komma åt sin examen</a:t>
          </a:r>
          <a:endParaRPr lang="sv-SE"/>
        </a:p>
      </dgm:t>
    </dgm:pt>
    <dgm:pt modelId="{E2E49425-238F-40BC-90A2-6A20F68A2CC5}" type="parTrans" cxnId="{067F5118-52B9-4F77-AD92-35820E518ABC}">
      <dgm:prSet/>
      <dgm:spPr/>
      <dgm:t>
        <a:bodyPr/>
        <a:lstStyle/>
        <a:p>
          <a:endParaRPr lang="sv-SE"/>
        </a:p>
      </dgm:t>
    </dgm:pt>
    <dgm:pt modelId="{2935B824-C6F3-42BA-B709-290F7037E16C}" type="sibTrans" cxnId="{067F5118-52B9-4F77-AD92-35820E518ABC}">
      <dgm:prSet/>
      <dgm:spPr/>
      <dgm:t>
        <a:bodyPr/>
        <a:lstStyle/>
        <a:p>
          <a:endParaRPr lang="sv-SE"/>
        </a:p>
      </dgm:t>
    </dgm:pt>
    <dgm:pt modelId="{014968A0-17E2-46A4-BDCB-42F3D02093D3}">
      <dgm:prSet/>
      <dgm:spPr/>
      <dgm:t>
        <a:bodyPr anchor="ctr"/>
        <a:lstStyle/>
        <a:p>
          <a:pPr>
            <a:buFont typeface="Arial,Sans-Serif"/>
            <a:buNone/>
          </a:pPr>
          <a:r>
            <a:rPr lang="sv-SE">
              <a:latin typeface="Arial"/>
              <a:cs typeface="Arial"/>
            </a:rPr>
            <a:t>Studenter behöver kunna visa upp ett korrekt examensbevis med professionellt utseende</a:t>
          </a:r>
          <a:endParaRPr lang="sv-SE"/>
        </a:p>
      </dgm:t>
    </dgm:pt>
    <dgm:pt modelId="{F21BDF81-FFF2-4A1D-82DA-CF3AF992083E}" type="parTrans" cxnId="{92DBCB3A-A7A4-4933-9698-D71660333355}">
      <dgm:prSet/>
      <dgm:spPr/>
      <dgm:t>
        <a:bodyPr/>
        <a:lstStyle/>
        <a:p>
          <a:endParaRPr lang="sv-SE"/>
        </a:p>
      </dgm:t>
    </dgm:pt>
    <dgm:pt modelId="{08B8530C-858A-4844-8A08-763733D9EF36}" type="sibTrans" cxnId="{92DBCB3A-A7A4-4933-9698-D71660333355}">
      <dgm:prSet/>
      <dgm:spPr/>
      <dgm:t>
        <a:bodyPr/>
        <a:lstStyle/>
        <a:p>
          <a:endParaRPr lang="sv-SE"/>
        </a:p>
      </dgm:t>
    </dgm:pt>
    <dgm:pt modelId="{C21CAA54-D189-4A72-BD5D-C902CC4C8106}">
      <dgm:prSet/>
      <dgm:spPr/>
      <dgm:t>
        <a:bodyPr anchor="ctr"/>
        <a:lstStyle/>
        <a:p>
          <a:pPr>
            <a:buFont typeface="Arial,Sans-Serif"/>
            <a:buNone/>
          </a:pPr>
          <a:r>
            <a:rPr lang="sv-SE">
              <a:latin typeface="Arial"/>
              <a:cs typeface="Arial"/>
            </a:rPr>
            <a:t>Externa parter behöver kunna verifiera att en student har en examen/verifiera ett examensbevis</a:t>
          </a:r>
          <a:endParaRPr lang="sv-SE"/>
        </a:p>
      </dgm:t>
    </dgm:pt>
    <dgm:pt modelId="{6D014CBC-411F-4AAF-9F9A-0A3B876CAE92}" type="parTrans" cxnId="{9BC89B44-2151-4A37-A8B0-B949445AD33A}">
      <dgm:prSet/>
      <dgm:spPr/>
      <dgm:t>
        <a:bodyPr/>
        <a:lstStyle/>
        <a:p>
          <a:endParaRPr lang="sv-SE"/>
        </a:p>
      </dgm:t>
    </dgm:pt>
    <dgm:pt modelId="{F7A5D687-0A66-4F90-B6E7-D4F1944ACC21}" type="sibTrans" cxnId="{9BC89B44-2151-4A37-A8B0-B949445AD33A}">
      <dgm:prSet/>
      <dgm:spPr/>
      <dgm:t>
        <a:bodyPr/>
        <a:lstStyle/>
        <a:p>
          <a:endParaRPr lang="sv-SE"/>
        </a:p>
      </dgm:t>
    </dgm:pt>
    <dgm:pt modelId="{0F0E6576-0DAF-4098-B235-058AE0EA7F49}">
      <dgm:prSet/>
      <dgm:spPr/>
      <dgm:t>
        <a:bodyPr anchor="ctr"/>
        <a:lstStyle/>
        <a:p>
          <a:pPr algn="l">
            <a:buFont typeface="Arial,Sans-Serif"/>
            <a:buNone/>
          </a:pPr>
          <a:r>
            <a:rPr lang="sv-SE">
              <a:latin typeface="Arial"/>
              <a:cs typeface="Arial"/>
            </a:rPr>
            <a:t>Möjlighet behöver finnas att hantera ändringar som påverkar examensbeviset</a:t>
          </a:r>
          <a:endParaRPr lang="sv-SE"/>
        </a:p>
      </dgm:t>
    </dgm:pt>
    <dgm:pt modelId="{F7BD2BAF-E736-4780-9D29-077527D24CD3}" type="parTrans" cxnId="{484227C6-7E92-4EEB-94B5-15F7BDD7ED2D}">
      <dgm:prSet/>
      <dgm:spPr/>
      <dgm:t>
        <a:bodyPr/>
        <a:lstStyle/>
        <a:p>
          <a:endParaRPr lang="sv-SE"/>
        </a:p>
      </dgm:t>
    </dgm:pt>
    <dgm:pt modelId="{F058E591-62A7-4B13-9AF9-638344908B5F}" type="sibTrans" cxnId="{484227C6-7E92-4EEB-94B5-15F7BDD7ED2D}">
      <dgm:prSet/>
      <dgm:spPr/>
      <dgm:t>
        <a:bodyPr/>
        <a:lstStyle/>
        <a:p>
          <a:endParaRPr lang="sv-SE"/>
        </a:p>
      </dgm:t>
    </dgm:pt>
    <dgm:pt modelId="{EE3D310F-6A77-4A63-95A4-7ED5B462389D}">
      <dgm:prSet/>
      <dgm:spPr/>
      <dgm:t>
        <a:bodyPr anchor="ctr"/>
        <a:lstStyle/>
        <a:p>
          <a:r>
            <a:rPr lang="sv-SE" b="0">
              <a:latin typeface="Arial"/>
              <a:cs typeface="Arial"/>
            </a:rPr>
            <a:t>Studenter behöver kunna förmedla sin examen till externa mottagare (tex arbetsgivare, lärosäten)</a:t>
          </a:r>
          <a:endParaRPr lang="sv-SE"/>
        </a:p>
      </dgm:t>
    </dgm:pt>
    <dgm:pt modelId="{DB340564-B86A-4CB0-B2A2-2136F2FA4251}" type="parTrans" cxnId="{A7CB7FA8-5E39-4FC8-879C-66D1E6D8081E}">
      <dgm:prSet/>
      <dgm:spPr/>
      <dgm:t>
        <a:bodyPr/>
        <a:lstStyle/>
        <a:p>
          <a:endParaRPr lang="sv-SE"/>
        </a:p>
      </dgm:t>
    </dgm:pt>
    <dgm:pt modelId="{88FECAEB-E020-45A5-89D5-2B7F542DDDA7}" type="sibTrans" cxnId="{A7CB7FA8-5E39-4FC8-879C-66D1E6D8081E}">
      <dgm:prSet/>
      <dgm:spPr/>
      <dgm:t>
        <a:bodyPr/>
        <a:lstStyle/>
        <a:p>
          <a:endParaRPr lang="sv-SE"/>
        </a:p>
      </dgm:t>
    </dgm:pt>
    <dgm:pt modelId="{8AB1A8A3-D692-447C-8319-259DC7923096}" type="pres">
      <dgm:prSet presAssocID="{21F59DFE-5E02-4239-8EF0-CF79854E5240}" presName="Name0" presStyleCnt="0">
        <dgm:presLayoutVars>
          <dgm:chMax val="7"/>
          <dgm:chPref val="7"/>
          <dgm:dir/>
        </dgm:presLayoutVars>
      </dgm:prSet>
      <dgm:spPr/>
    </dgm:pt>
    <dgm:pt modelId="{B902A774-C140-432B-944C-B5C9E0C60FB8}" type="pres">
      <dgm:prSet presAssocID="{21F59DFE-5E02-4239-8EF0-CF79854E5240}" presName="Name1" presStyleCnt="0"/>
      <dgm:spPr/>
    </dgm:pt>
    <dgm:pt modelId="{50A985D4-81EA-457B-BCAA-443C6B1CCAE8}" type="pres">
      <dgm:prSet presAssocID="{21F59DFE-5E02-4239-8EF0-CF79854E5240}" presName="cycle" presStyleCnt="0"/>
      <dgm:spPr/>
    </dgm:pt>
    <dgm:pt modelId="{365D2525-B2C3-45FD-B733-2582AFA4E230}" type="pres">
      <dgm:prSet presAssocID="{21F59DFE-5E02-4239-8EF0-CF79854E5240}" presName="srcNode" presStyleLbl="node1" presStyleIdx="0" presStyleCnt="5"/>
      <dgm:spPr/>
    </dgm:pt>
    <dgm:pt modelId="{6E58B507-1422-4A35-A4A6-D9B31D6B738E}" type="pres">
      <dgm:prSet presAssocID="{21F59DFE-5E02-4239-8EF0-CF79854E5240}" presName="conn" presStyleLbl="parChTrans1D2" presStyleIdx="0" presStyleCnt="1"/>
      <dgm:spPr/>
    </dgm:pt>
    <dgm:pt modelId="{28B890D4-5B7C-4868-A265-32853A1B14DA}" type="pres">
      <dgm:prSet presAssocID="{21F59DFE-5E02-4239-8EF0-CF79854E5240}" presName="extraNode" presStyleLbl="node1" presStyleIdx="0" presStyleCnt="5"/>
      <dgm:spPr/>
    </dgm:pt>
    <dgm:pt modelId="{8504F2BB-4E91-4CAD-A647-0E171D54B8BB}" type="pres">
      <dgm:prSet presAssocID="{21F59DFE-5E02-4239-8EF0-CF79854E5240}" presName="dstNode" presStyleLbl="node1" presStyleIdx="0" presStyleCnt="5"/>
      <dgm:spPr/>
    </dgm:pt>
    <dgm:pt modelId="{695A2D1B-C623-4E08-9FB0-3E8098F5D88B}" type="pres">
      <dgm:prSet presAssocID="{F2987754-2404-4966-AB54-003CB43B7B6F}" presName="text_1" presStyleLbl="node1" presStyleIdx="0" presStyleCnt="5">
        <dgm:presLayoutVars>
          <dgm:bulletEnabled val="1"/>
        </dgm:presLayoutVars>
      </dgm:prSet>
      <dgm:spPr/>
    </dgm:pt>
    <dgm:pt modelId="{687C902E-3FDB-46F5-8C7E-D402190455D6}" type="pres">
      <dgm:prSet presAssocID="{F2987754-2404-4966-AB54-003CB43B7B6F}" presName="accent_1" presStyleCnt="0"/>
      <dgm:spPr/>
    </dgm:pt>
    <dgm:pt modelId="{3E713C73-472F-489B-9F93-F3159FB6C91C}" type="pres">
      <dgm:prSet presAssocID="{F2987754-2404-4966-AB54-003CB43B7B6F}" presName="accentRepeatNode" presStyleLbl="solidFgAcc1" presStyleIdx="0" presStyleCnt="5"/>
      <dgm:spPr/>
    </dgm:pt>
    <dgm:pt modelId="{CB64E577-D53B-4B0C-B0B4-6594725996B2}" type="pres">
      <dgm:prSet presAssocID="{EE3D310F-6A77-4A63-95A4-7ED5B462389D}" presName="text_2" presStyleLbl="node1" presStyleIdx="1" presStyleCnt="5">
        <dgm:presLayoutVars>
          <dgm:bulletEnabled val="1"/>
        </dgm:presLayoutVars>
      </dgm:prSet>
      <dgm:spPr/>
    </dgm:pt>
    <dgm:pt modelId="{DC1E10EA-9FB4-49DA-BBE9-AED4A81F0AC1}" type="pres">
      <dgm:prSet presAssocID="{EE3D310F-6A77-4A63-95A4-7ED5B462389D}" presName="accent_2" presStyleCnt="0"/>
      <dgm:spPr/>
    </dgm:pt>
    <dgm:pt modelId="{546EE27C-5A11-4A5E-B045-BA2EB5FBBE1D}" type="pres">
      <dgm:prSet presAssocID="{EE3D310F-6A77-4A63-95A4-7ED5B462389D}" presName="accentRepeatNode" presStyleLbl="solidFgAcc1" presStyleIdx="1" presStyleCnt="5"/>
      <dgm:spPr/>
    </dgm:pt>
    <dgm:pt modelId="{EE23081B-903C-4AC1-855C-DD944D1C3AB6}" type="pres">
      <dgm:prSet presAssocID="{014968A0-17E2-46A4-BDCB-42F3D02093D3}" presName="text_3" presStyleLbl="node1" presStyleIdx="2" presStyleCnt="5">
        <dgm:presLayoutVars>
          <dgm:bulletEnabled val="1"/>
        </dgm:presLayoutVars>
      </dgm:prSet>
      <dgm:spPr/>
    </dgm:pt>
    <dgm:pt modelId="{DD78ACEB-AF16-48D9-AB41-4F53DCEE8713}" type="pres">
      <dgm:prSet presAssocID="{014968A0-17E2-46A4-BDCB-42F3D02093D3}" presName="accent_3" presStyleCnt="0"/>
      <dgm:spPr/>
    </dgm:pt>
    <dgm:pt modelId="{8E30C3A6-066C-473D-BFCA-17489E0B2CE8}" type="pres">
      <dgm:prSet presAssocID="{014968A0-17E2-46A4-BDCB-42F3D02093D3}" presName="accentRepeatNode" presStyleLbl="solidFgAcc1" presStyleIdx="2" presStyleCnt="5"/>
      <dgm:spPr/>
    </dgm:pt>
    <dgm:pt modelId="{56831B2C-85F3-47F7-80C4-53914156B015}" type="pres">
      <dgm:prSet presAssocID="{C21CAA54-D189-4A72-BD5D-C902CC4C8106}" presName="text_4" presStyleLbl="node1" presStyleIdx="3" presStyleCnt="5">
        <dgm:presLayoutVars>
          <dgm:bulletEnabled val="1"/>
        </dgm:presLayoutVars>
      </dgm:prSet>
      <dgm:spPr/>
    </dgm:pt>
    <dgm:pt modelId="{5AE28DB1-FA50-4E6D-A11B-DD34F43EB6F2}" type="pres">
      <dgm:prSet presAssocID="{C21CAA54-D189-4A72-BD5D-C902CC4C8106}" presName="accent_4" presStyleCnt="0"/>
      <dgm:spPr/>
    </dgm:pt>
    <dgm:pt modelId="{DC41CB62-8271-4C28-8A4E-887FD3C2ACE2}" type="pres">
      <dgm:prSet presAssocID="{C21CAA54-D189-4A72-BD5D-C902CC4C8106}" presName="accentRepeatNode" presStyleLbl="solidFgAcc1" presStyleIdx="3" presStyleCnt="5"/>
      <dgm:spPr/>
    </dgm:pt>
    <dgm:pt modelId="{E78EEA4C-B51C-45D8-9BC4-E26BD9F3B613}" type="pres">
      <dgm:prSet presAssocID="{0F0E6576-0DAF-4098-B235-058AE0EA7F49}" presName="text_5" presStyleLbl="node1" presStyleIdx="4" presStyleCnt="5" custLinFactNeighborX="1189">
        <dgm:presLayoutVars>
          <dgm:bulletEnabled val="1"/>
        </dgm:presLayoutVars>
      </dgm:prSet>
      <dgm:spPr/>
    </dgm:pt>
    <dgm:pt modelId="{2C9C56F8-5340-4FCB-8593-C8A2D92758FF}" type="pres">
      <dgm:prSet presAssocID="{0F0E6576-0DAF-4098-B235-058AE0EA7F49}" presName="accent_5" presStyleCnt="0"/>
      <dgm:spPr/>
    </dgm:pt>
    <dgm:pt modelId="{38DCB8F8-40A0-4A05-B057-7CDD1076DFB2}" type="pres">
      <dgm:prSet presAssocID="{0F0E6576-0DAF-4098-B235-058AE0EA7F49}" presName="accentRepeatNode" presStyleLbl="solidFgAcc1" presStyleIdx="4" presStyleCnt="5"/>
      <dgm:spPr/>
    </dgm:pt>
  </dgm:ptLst>
  <dgm:cxnLst>
    <dgm:cxn modelId="{067F5118-52B9-4F77-AD92-35820E518ABC}" srcId="{21F59DFE-5E02-4239-8EF0-CF79854E5240}" destId="{F2987754-2404-4966-AB54-003CB43B7B6F}" srcOrd="0" destOrd="0" parTransId="{E2E49425-238F-40BC-90A2-6A20F68A2CC5}" sibTransId="{2935B824-C6F3-42BA-B709-290F7037E16C}"/>
    <dgm:cxn modelId="{8A969520-5643-49FF-9EA3-E35C52674B85}" type="presOf" srcId="{C21CAA54-D189-4A72-BD5D-C902CC4C8106}" destId="{56831B2C-85F3-47F7-80C4-53914156B015}" srcOrd="0" destOrd="0" presId="urn:microsoft.com/office/officeart/2008/layout/VerticalCurvedList"/>
    <dgm:cxn modelId="{47C84A3A-C61D-4398-96AF-EAF1E28DCBB7}" type="presOf" srcId="{EE3D310F-6A77-4A63-95A4-7ED5B462389D}" destId="{CB64E577-D53B-4B0C-B0B4-6594725996B2}" srcOrd="0" destOrd="0" presId="urn:microsoft.com/office/officeart/2008/layout/VerticalCurvedList"/>
    <dgm:cxn modelId="{92DBCB3A-A7A4-4933-9698-D71660333355}" srcId="{21F59DFE-5E02-4239-8EF0-CF79854E5240}" destId="{014968A0-17E2-46A4-BDCB-42F3D02093D3}" srcOrd="2" destOrd="0" parTransId="{F21BDF81-FFF2-4A1D-82DA-CF3AF992083E}" sibTransId="{08B8530C-858A-4844-8A08-763733D9EF36}"/>
    <dgm:cxn modelId="{BB19CD3D-611D-4BC4-A214-617160561414}" type="presOf" srcId="{21F59DFE-5E02-4239-8EF0-CF79854E5240}" destId="{8AB1A8A3-D692-447C-8319-259DC7923096}" srcOrd="0" destOrd="0" presId="urn:microsoft.com/office/officeart/2008/layout/VerticalCurvedList"/>
    <dgm:cxn modelId="{9BC89B44-2151-4A37-A8B0-B949445AD33A}" srcId="{21F59DFE-5E02-4239-8EF0-CF79854E5240}" destId="{C21CAA54-D189-4A72-BD5D-C902CC4C8106}" srcOrd="3" destOrd="0" parTransId="{6D014CBC-411F-4AAF-9F9A-0A3B876CAE92}" sibTransId="{F7A5D687-0A66-4F90-B6E7-D4F1944ACC21}"/>
    <dgm:cxn modelId="{E9029769-6E74-44BA-96BC-12E80E502608}" type="presOf" srcId="{0F0E6576-0DAF-4098-B235-058AE0EA7F49}" destId="{E78EEA4C-B51C-45D8-9BC4-E26BD9F3B613}" srcOrd="0" destOrd="0" presId="urn:microsoft.com/office/officeart/2008/layout/VerticalCurvedList"/>
    <dgm:cxn modelId="{B703266C-9258-4442-B6AA-E53481B0FCA6}" type="presOf" srcId="{014968A0-17E2-46A4-BDCB-42F3D02093D3}" destId="{EE23081B-903C-4AC1-855C-DD944D1C3AB6}" srcOrd="0" destOrd="0" presId="urn:microsoft.com/office/officeart/2008/layout/VerticalCurvedList"/>
    <dgm:cxn modelId="{38B9287F-BEAD-418F-B726-28543FBD9F8A}" type="presOf" srcId="{2935B824-C6F3-42BA-B709-290F7037E16C}" destId="{6E58B507-1422-4A35-A4A6-D9B31D6B738E}" srcOrd="0" destOrd="0" presId="urn:microsoft.com/office/officeart/2008/layout/VerticalCurvedList"/>
    <dgm:cxn modelId="{A7CB7FA8-5E39-4FC8-879C-66D1E6D8081E}" srcId="{21F59DFE-5E02-4239-8EF0-CF79854E5240}" destId="{EE3D310F-6A77-4A63-95A4-7ED5B462389D}" srcOrd="1" destOrd="0" parTransId="{DB340564-B86A-4CB0-B2A2-2136F2FA4251}" sibTransId="{88FECAEB-E020-45A5-89D5-2B7F542DDDA7}"/>
    <dgm:cxn modelId="{BBB200B6-986E-4F0D-96C2-1288DB16731C}" type="presOf" srcId="{F2987754-2404-4966-AB54-003CB43B7B6F}" destId="{695A2D1B-C623-4E08-9FB0-3E8098F5D88B}" srcOrd="0" destOrd="0" presId="urn:microsoft.com/office/officeart/2008/layout/VerticalCurvedList"/>
    <dgm:cxn modelId="{484227C6-7E92-4EEB-94B5-15F7BDD7ED2D}" srcId="{21F59DFE-5E02-4239-8EF0-CF79854E5240}" destId="{0F0E6576-0DAF-4098-B235-058AE0EA7F49}" srcOrd="4" destOrd="0" parTransId="{F7BD2BAF-E736-4780-9D29-077527D24CD3}" sibTransId="{F058E591-62A7-4B13-9AF9-638344908B5F}"/>
    <dgm:cxn modelId="{F347F492-CBA7-4095-837D-8BF877B75B3C}" type="presParOf" srcId="{8AB1A8A3-D692-447C-8319-259DC7923096}" destId="{B902A774-C140-432B-944C-B5C9E0C60FB8}" srcOrd="0" destOrd="0" presId="urn:microsoft.com/office/officeart/2008/layout/VerticalCurvedList"/>
    <dgm:cxn modelId="{B29A54CF-CA2D-42BC-80B6-1F948B1FEF7C}" type="presParOf" srcId="{B902A774-C140-432B-944C-B5C9E0C60FB8}" destId="{50A985D4-81EA-457B-BCAA-443C6B1CCAE8}" srcOrd="0" destOrd="0" presId="urn:microsoft.com/office/officeart/2008/layout/VerticalCurvedList"/>
    <dgm:cxn modelId="{8729E4E1-592B-44AA-A378-D4294D3E5056}" type="presParOf" srcId="{50A985D4-81EA-457B-BCAA-443C6B1CCAE8}" destId="{365D2525-B2C3-45FD-B733-2582AFA4E230}" srcOrd="0" destOrd="0" presId="urn:microsoft.com/office/officeart/2008/layout/VerticalCurvedList"/>
    <dgm:cxn modelId="{5550681A-DBA1-4281-82CA-6C3DE45E0C12}" type="presParOf" srcId="{50A985D4-81EA-457B-BCAA-443C6B1CCAE8}" destId="{6E58B507-1422-4A35-A4A6-D9B31D6B738E}" srcOrd="1" destOrd="0" presId="urn:microsoft.com/office/officeart/2008/layout/VerticalCurvedList"/>
    <dgm:cxn modelId="{1282169D-F3DD-445C-B677-A42DA171CA4F}" type="presParOf" srcId="{50A985D4-81EA-457B-BCAA-443C6B1CCAE8}" destId="{28B890D4-5B7C-4868-A265-32853A1B14DA}" srcOrd="2" destOrd="0" presId="urn:microsoft.com/office/officeart/2008/layout/VerticalCurvedList"/>
    <dgm:cxn modelId="{C89D3DEE-8737-425E-9477-0B135F76460B}" type="presParOf" srcId="{50A985D4-81EA-457B-BCAA-443C6B1CCAE8}" destId="{8504F2BB-4E91-4CAD-A647-0E171D54B8BB}" srcOrd="3" destOrd="0" presId="urn:microsoft.com/office/officeart/2008/layout/VerticalCurvedList"/>
    <dgm:cxn modelId="{4355DA60-9449-41AC-AEE7-34240C983012}" type="presParOf" srcId="{B902A774-C140-432B-944C-B5C9E0C60FB8}" destId="{695A2D1B-C623-4E08-9FB0-3E8098F5D88B}" srcOrd="1" destOrd="0" presId="urn:microsoft.com/office/officeart/2008/layout/VerticalCurvedList"/>
    <dgm:cxn modelId="{8AC80DAF-AA01-46DE-9A8D-B5756133B042}" type="presParOf" srcId="{B902A774-C140-432B-944C-B5C9E0C60FB8}" destId="{687C902E-3FDB-46F5-8C7E-D402190455D6}" srcOrd="2" destOrd="0" presId="urn:microsoft.com/office/officeart/2008/layout/VerticalCurvedList"/>
    <dgm:cxn modelId="{6D1E5E6B-93CC-4DBB-BAC2-E2F2A24461EE}" type="presParOf" srcId="{687C902E-3FDB-46F5-8C7E-D402190455D6}" destId="{3E713C73-472F-489B-9F93-F3159FB6C91C}" srcOrd="0" destOrd="0" presId="urn:microsoft.com/office/officeart/2008/layout/VerticalCurvedList"/>
    <dgm:cxn modelId="{BBFEF6BF-FF2E-481D-9BC0-EF039FA5E9EE}" type="presParOf" srcId="{B902A774-C140-432B-944C-B5C9E0C60FB8}" destId="{CB64E577-D53B-4B0C-B0B4-6594725996B2}" srcOrd="3" destOrd="0" presId="urn:microsoft.com/office/officeart/2008/layout/VerticalCurvedList"/>
    <dgm:cxn modelId="{39D6BABB-BDD2-4930-A038-8CA6954B93AC}" type="presParOf" srcId="{B902A774-C140-432B-944C-B5C9E0C60FB8}" destId="{DC1E10EA-9FB4-49DA-BBE9-AED4A81F0AC1}" srcOrd="4" destOrd="0" presId="urn:microsoft.com/office/officeart/2008/layout/VerticalCurvedList"/>
    <dgm:cxn modelId="{EAE68FE9-7581-4F46-B2DF-0E98A9BF836A}" type="presParOf" srcId="{DC1E10EA-9FB4-49DA-BBE9-AED4A81F0AC1}" destId="{546EE27C-5A11-4A5E-B045-BA2EB5FBBE1D}" srcOrd="0" destOrd="0" presId="urn:microsoft.com/office/officeart/2008/layout/VerticalCurvedList"/>
    <dgm:cxn modelId="{450B9992-BC95-4F35-8A78-5CCF4E0FF5FE}" type="presParOf" srcId="{B902A774-C140-432B-944C-B5C9E0C60FB8}" destId="{EE23081B-903C-4AC1-855C-DD944D1C3AB6}" srcOrd="5" destOrd="0" presId="urn:microsoft.com/office/officeart/2008/layout/VerticalCurvedList"/>
    <dgm:cxn modelId="{CF818DCC-4BA5-4F57-9D33-F1FEB99D9B2C}" type="presParOf" srcId="{B902A774-C140-432B-944C-B5C9E0C60FB8}" destId="{DD78ACEB-AF16-48D9-AB41-4F53DCEE8713}" srcOrd="6" destOrd="0" presId="urn:microsoft.com/office/officeart/2008/layout/VerticalCurvedList"/>
    <dgm:cxn modelId="{AA7E8BBB-EED4-478C-A257-87BE1FD8E35D}" type="presParOf" srcId="{DD78ACEB-AF16-48D9-AB41-4F53DCEE8713}" destId="{8E30C3A6-066C-473D-BFCA-17489E0B2CE8}" srcOrd="0" destOrd="0" presId="urn:microsoft.com/office/officeart/2008/layout/VerticalCurvedList"/>
    <dgm:cxn modelId="{1582426F-4212-4103-9E39-8BCCC1B1E18A}" type="presParOf" srcId="{B902A774-C140-432B-944C-B5C9E0C60FB8}" destId="{56831B2C-85F3-47F7-80C4-53914156B015}" srcOrd="7" destOrd="0" presId="urn:microsoft.com/office/officeart/2008/layout/VerticalCurvedList"/>
    <dgm:cxn modelId="{A627D641-17DD-490C-B8E3-8538C458987C}" type="presParOf" srcId="{B902A774-C140-432B-944C-B5C9E0C60FB8}" destId="{5AE28DB1-FA50-4E6D-A11B-DD34F43EB6F2}" srcOrd="8" destOrd="0" presId="urn:microsoft.com/office/officeart/2008/layout/VerticalCurvedList"/>
    <dgm:cxn modelId="{E879F044-400C-41A2-B366-D6268DDEF7F7}" type="presParOf" srcId="{5AE28DB1-FA50-4E6D-A11B-DD34F43EB6F2}" destId="{DC41CB62-8271-4C28-8A4E-887FD3C2ACE2}" srcOrd="0" destOrd="0" presId="urn:microsoft.com/office/officeart/2008/layout/VerticalCurvedList"/>
    <dgm:cxn modelId="{BB30A2CC-979F-442D-99D3-75652752886D}" type="presParOf" srcId="{B902A774-C140-432B-944C-B5C9E0C60FB8}" destId="{E78EEA4C-B51C-45D8-9BC4-E26BD9F3B613}" srcOrd="9" destOrd="0" presId="urn:microsoft.com/office/officeart/2008/layout/VerticalCurvedList"/>
    <dgm:cxn modelId="{DC3A26EE-F7F1-4D1A-A778-D1EC7B0F944C}" type="presParOf" srcId="{B902A774-C140-432B-944C-B5C9E0C60FB8}" destId="{2C9C56F8-5340-4FCB-8593-C8A2D92758FF}" srcOrd="10" destOrd="0" presId="urn:microsoft.com/office/officeart/2008/layout/VerticalCurvedList"/>
    <dgm:cxn modelId="{E9079624-F253-4E9E-AD7F-D315871E1459}" type="presParOf" srcId="{2C9C56F8-5340-4FCB-8593-C8A2D92758FF}" destId="{38DCB8F8-40A0-4A05-B057-7CDD1076DFB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8BDE9E-2BF9-4F4E-87F8-4A165C571F78}" type="doc">
      <dgm:prSet loTypeId="urn:microsoft.com/office/officeart/2005/8/layout/vList5" loCatId="list" qsTypeId="urn:microsoft.com/office/officeart/2005/8/quickstyle/simple3" qsCatId="simple" csTypeId="urn:microsoft.com/office/officeart/2005/8/colors/accent6_2" csCatId="accent6" phldr="1"/>
      <dgm:spPr/>
      <dgm:t>
        <a:bodyPr/>
        <a:lstStyle/>
        <a:p>
          <a:endParaRPr lang="sv-SE"/>
        </a:p>
      </dgm:t>
    </dgm:pt>
    <dgm:pt modelId="{C92FEF59-BE13-4ABE-8994-0E6938732CB7}">
      <dgm:prSet phldrT="[Text]"/>
      <dgm:spPr/>
      <dgm:t>
        <a:bodyPr/>
        <a:lstStyle/>
        <a:p>
          <a:r>
            <a:rPr lang="sv-SE"/>
            <a:t>Spara beslut om examen i sin helhet</a:t>
          </a:r>
        </a:p>
      </dgm:t>
    </dgm:pt>
    <dgm:pt modelId="{A53CA465-BC80-4FE9-AEF9-83CE8069DA12}" type="parTrans" cxnId="{DFE0A593-E535-45D1-B68A-790924107071}">
      <dgm:prSet/>
      <dgm:spPr/>
      <dgm:t>
        <a:bodyPr/>
        <a:lstStyle/>
        <a:p>
          <a:endParaRPr lang="sv-SE"/>
        </a:p>
      </dgm:t>
    </dgm:pt>
    <dgm:pt modelId="{E0C883D5-DF70-427C-A1C8-79577836D778}" type="sibTrans" cxnId="{DFE0A593-E535-45D1-B68A-790924107071}">
      <dgm:prSet/>
      <dgm:spPr/>
      <dgm:t>
        <a:bodyPr/>
        <a:lstStyle/>
        <a:p>
          <a:endParaRPr lang="sv-SE"/>
        </a:p>
      </dgm:t>
    </dgm:pt>
    <dgm:pt modelId="{3B93CD4E-1872-4EC8-83B3-12565B1FC53B}">
      <dgm:prSet phldrT="[Text]"/>
      <dgm:spPr/>
      <dgm:t>
        <a:bodyPr/>
        <a:lstStyle/>
        <a:p>
          <a:r>
            <a:rPr lang="sv-SE"/>
            <a:t>Tekniskt arbete för att se till att allt som ingår i beslutet sparas tillsammans</a:t>
          </a:r>
        </a:p>
      </dgm:t>
    </dgm:pt>
    <dgm:pt modelId="{77480898-3034-4767-95B6-59F15394D5B9}" type="parTrans" cxnId="{2763C9AA-DD39-417C-8CBF-541D6EF122EC}">
      <dgm:prSet/>
      <dgm:spPr/>
      <dgm:t>
        <a:bodyPr/>
        <a:lstStyle/>
        <a:p>
          <a:endParaRPr lang="sv-SE"/>
        </a:p>
      </dgm:t>
    </dgm:pt>
    <dgm:pt modelId="{2FBB6B9F-B382-4105-96B8-844CC0285D35}" type="sibTrans" cxnId="{2763C9AA-DD39-417C-8CBF-541D6EF122EC}">
      <dgm:prSet/>
      <dgm:spPr/>
      <dgm:t>
        <a:bodyPr/>
        <a:lstStyle/>
        <a:p>
          <a:endParaRPr lang="sv-SE"/>
        </a:p>
      </dgm:t>
    </dgm:pt>
    <dgm:pt modelId="{25A5A8BA-C33A-4AF1-9786-38F6F8C80BAB}">
      <dgm:prSet phldrT="[Text]"/>
      <dgm:spPr/>
      <dgm:t>
        <a:bodyPr/>
        <a:lstStyle/>
        <a:p>
          <a:r>
            <a:rPr lang="sv-SE"/>
            <a:t>Ändringar och rättelser av beslut om examen</a:t>
          </a:r>
        </a:p>
      </dgm:t>
    </dgm:pt>
    <dgm:pt modelId="{78B2E538-F54F-4DC3-AB21-BCC7B90B5D4C}" type="parTrans" cxnId="{644304B1-2C29-42EE-88C0-660336B0E39A}">
      <dgm:prSet/>
      <dgm:spPr/>
      <dgm:t>
        <a:bodyPr/>
        <a:lstStyle/>
        <a:p>
          <a:endParaRPr lang="sv-SE"/>
        </a:p>
      </dgm:t>
    </dgm:pt>
    <dgm:pt modelId="{09079FAA-61C2-485C-BD15-01E37F2F20BE}" type="sibTrans" cxnId="{644304B1-2C29-42EE-88C0-660336B0E39A}">
      <dgm:prSet/>
      <dgm:spPr/>
      <dgm:t>
        <a:bodyPr/>
        <a:lstStyle/>
        <a:p>
          <a:endParaRPr lang="sv-SE"/>
        </a:p>
      </dgm:t>
    </dgm:pt>
    <dgm:pt modelId="{D299D028-142C-4D66-BD94-0884CF8ADCA4}">
      <dgm:prSet phldrT="[Text]"/>
      <dgm:spPr/>
      <dgm:t>
        <a:bodyPr/>
        <a:lstStyle/>
        <a:p>
          <a:r>
            <a:rPr lang="sv-SE" b="0">
              <a:effectLst/>
            </a:rPr>
            <a:t>Utveckla systemstöd för att kunna hantera ändringar och rättelser av beslut om examen i </a:t>
          </a:r>
          <a:r>
            <a:rPr lang="sv-SE" b="0" err="1">
              <a:effectLst/>
            </a:rPr>
            <a:t>Ladok</a:t>
          </a:r>
          <a:endParaRPr lang="sv-SE"/>
        </a:p>
      </dgm:t>
    </dgm:pt>
    <dgm:pt modelId="{529B2FDF-C097-48B8-B64B-738E6449E2B4}" type="parTrans" cxnId="{4D3C405E-5AAA-41C9-93CC-D5E076150EE6}">
      <dgm:prSet/>
      <dgm:spPr/>
      <dgm:t>
        <a:bodyPr/>
        <a:lstStyle/>
        <a:p>
          <a:endParaRPr lang="sv-SE"/>
        </a:p>
      </dgm:t>
    </dgm:pt>
    <dgm:pt modelId="{4C015937-0ED7-455F-BCBC-DF5F25B4E265}" type="sibTrans" cxnId="{4D3C405E-5AAA-41C9-93CC-D5E076150EE6}">
      <dgm:prSet/>
      <dgm:spPr/>
      <dgm:t>
        <a:bodyPr/>
        <a:lstStyle/>
        <a:p>
          <a:endParaRPr lang="sv-SE"/>
        </a:p>
      </dgm:t>
    </dgm:pt>
    <dgm:pt modelId="{41974602-7CF8-4C74-8811-FC386922304B}">
      <dgm:prSet phldrT="[Text]"/>
      <dgm:spPr/>
      <dgm:t>
        <a:bodyPr/>
        <a:lstStyle/>
        <a:p>
          <a:r>
            <a:rPr lang="sv-SE"/>
            <a:t>E-signering av bevisdokumentet</a:t>
          </a:r>
        </a:p>
      </dgm:t>
    </dgm:pt>
    <dgm:pt modelId="{1BF08D22-1549-4F95-8A06-BF245DD0F080}" type="parTrans" cxnId="{FBC10E26-466F-40C4-A96D-47C04496D83E}">
      <dgm:prSet/>
      <dgm:spPr/>
      <dgm:t>
        <a:bodyPr/>
        <a:lstStyle/>
        <a:p>
          <a:endParaRPr lang="sv-SE"/>
        </a:p>
      </dgm:t>
    </dgm:pt>
    <dgm:pt modelId="{59D2F854-ABB3-4AA1-9AFE-6962B5A49B63}" type="sibTrans" cxnId="{FBC10E26-466F-40C4-A96D-47C04496D83E}">
      <dgm:prSet/>
      <dgm:spPr/>
      <dgm:t>
        <a:bodyPr/>
        <a:lstStyle/>
        <a:p>
          <a:endParaRPr lang="sv-SE"/>
        </a:p>
      </dgm:t>
    </dgm:pt>
    <dgm:pt modelId="{27EBB056-23B4-4411-AF05-93380E6C9395}">
      <dgm:prSet phldrT="[Text]"/>
      <dgm:spPr/>
      <dgm:t>
        <a:bodyPr/>
        <a:lstStyle/>
        <a:p>
          <a:r>
            <a:rPr lang="sv-SE" b="0">
              <a:effectLst/>
            </a:rPr>
            <a:t>Göra det möjligt för systemet att e-signera bevisdokumentet inne i </a:t>
          </a:r>
          <a:r>
            <a:rPr lang="sv-SE" b="0" err="1">
              <a:effectLst/>
            </a:rPr>
            <a:t>Ladok</a:t>
          </a:r>
          <a:r>
            <a:rPr lang="sv-SE" b="0">
              <a:effectLst/>
            </a:rPr>
            <a:t> för att visa att det kommer från en trovärdig källa och inte har manipulerats. </a:t>
          </a:r>
          <a:endParaRPr lang="sv-SE"/>
        </a:p>
      </dgm:t>
    </dgm:pt>
    <dgm:pt modelId="{A6EBFF02-4DBB-41DA-AF0C-9FEDFF19EB14}" type="parTrans" cxnId="{1F1AD087-F5D5-4738-89E2-E78BADC87D9C}">
      <dgm:prSet/>
      <dgm:spPr/>
      <dgm:t>
        <a:bodyPr/>
        <a:lstStyle/>
        <a:p>
          <a:endParaRPr lang="sv-SE"/>
        </a:p>
      </dgm:t>
    </dgm:pt>
    <dgm:pt modelId="{7EA0E599-1C08-4EDE-B514-3019399BB3DA}" type="sibTrans" cxnId="{1F1AD087-F5D5-4738-89E2-E78BADC87D9C}">
      <dgm:prSet/>
      <dgm:spPr/>
      <dgm:t>
        <a:bodyPr/>
        <a:lstStyle/>
        <a:p>
          <a:endParaRPr lang="sv-SE"/>
        </a:p>
      </dgm:t>
    </dgm:pt>
    <dgm:pt modelId="{7332160B-936E-4A7A-B3B4-285B0D66A896}">
      <dgm:prSet/>
      <dgm:spPr/>
      <dgm:t>
        <a:bodyPr/>
        <a:lstStyle/>
        <a:p>
          <a:r>
            <a:rPr lang="sv-SE"/>
            <a:t>Student ska kunna hämta sitt examensbevis i </a:t>
          </a:r>
          <a:r>
            <a:rPr lang="sv-SE" err="1"/>
            <a:t>Ladok</a:t>
          </a:r>
          <a:endParaRPr lang="sv-SE"/>
        </a:p>
      </dgm:t>
    </dgm:pt>
    <dgm:pt modelId="{BF49163D-0BD6-40A9-80A7-10C143119DD5}" type="parTrans" cxnId="{90B9975E-F23A-4749-BEAB-AE962838BF39}">
      <dgm:prSet/>
      <dgm:spPr/>
      <dgm:t>
        <a:bodyPr/>
        <a:lstStyle/>
        <a:p>
          <a:endParaRPr lang="sv-SE"/>
        </a:p>
      </dgm:t>
    </dgm:pt>
    <dgm:pt modelId="{80EDF380-4807-447A-9856-B7CC84F8A083}" type="sibTrans" cxnId="{90B9975E-F23A-4749-BEAB-AE962838BF39}">
      <dgm:prSet/>
      <dgm:spPr/>
      <dgm:t>
        <a:bodyPr/>
        <a:lstStyle/>
        <a:p>
          <a:endParaRPr lang="sv-SE"/>
        </a:p>
      </dgm:t>
    </dgm:pt>
    <dgm:pt modelId="{1ED34C62-FDBC-4072-84FE-C35C33D62763}">
      <dgm:prSet/>
      <dgm:spPr/>
      <dgm:t>
        <a:bodyPr/>
        <a:lstStyle/>
        <a:p>
          <a:r>
            <a:rPr lang="sv-SE"/>
            <a:t>Huvudmålet för det pågående arbetet</a:t>
          </a:r>
        </a:p>
      </dgm:t>
    </dgm:pt>
    <dgm:pt modelId="{75064C1E-0F77-4F42-A478-A25731ED66C5}" type="parTrans" cxnId="{D9C6800E-3D42-4A6B-8F21-8DEDD12A6EE1}">
      <dgm:prSet/>
      <dgm:spPr/>
      <dgm:t>
        <a:bodyPr/>
        <a:lstStyle/>
        <a:p>
          <a:endParaRPr lang="sv-SE"/>
        </a:p>
      </dgm:t>
    </dgm:pt>
    <dgm:pt modelId="{D3741A69-72F6-4180-AB97-55488996776A}" type="sibTrans" cxnId="{D9C6800E-3D42-4A6B-8F21-8DEDD12A6EE1}">
      <dgm:prSet/>
      <dgm:spPr/>
      <dgm:t>
        <a:bodyPr/>
        <a:lstStyle/>
        <a:p>
          <a:endParaRPr lang="sv-SE"/>
        </a:p>
      </dgm:t>
    </dgm:pt>
    <dgm:pt modelId="{D484B546-1867-4814-A2E4-B3F128D3E583}">
      <dgm:prSet phldrT="[Text]"/>
      <dgm:spPr/>
      <dgm:t>
        <a:bodyPr/>
        <a:lstStyle/>
        <a:p>
          <a:r>
            <a:rPr lang="sv-SE"/>
            <a:t>Säkerställande av att inga otillåtna ändringar sker</a:t>
          </a:r>
        </a:p>
      </dgm:t>
    </dgm:pt>
    <dgm:pt modelId="{BAE7917F-02C0-40AB-80E5-F8C889C996CE}" type="parTrans" cxnId="{57A4E369-E62B-418C-9C92-4D94ED276624}">
      <dgm:prSet/>
      <dgm:spPr/>
      <dgm:t>
        <a:bodyPr/>
        <a:lstStyle/>
        <a:p>
          <a:endParaRPr lang="sv-SE"/>
        </a:p>
      </dgm:t>
    </dgm:pt>
    <dgm:pt modelId="{5D4E0755-16E6-4716-8537-6449300A541B}" type="sibTrans" cxnId="{57A4E369-E62B-418C-9C92-4D94ED276624}">
      <dgm:prSet/>
      <dgm:spPr/>
      <dgm:t>
        <a:bodyPr/>
        <a:lstStyle/>
        <a:p>
          <a:endParaRPr lang="sv-SE"/>
        </a:p>
      </dgm:t>
    </dgm:pt>
    <dgm:pt modelId="{1D3C2C0E-ED63-4692-ACF6-B6D90FFF4D24}">
      <dgm:prSet phldrT="[Text]"/>
      <dgm:spPr/>
      <dgm:t>
        <a:bodyPr/>
        <a:lstStyle/>
        <a:p>
          <a:r>
            <a:rPr lang="sv-SE"/>
            <a:t>Gäller även DS och bilaga till yrkeslärarexamen</a:t>
          </a:r>
        </a:p>
      </dgm:t>
    </dgm:pt>
    <dgm:pt modelId="{2675D0F5-49A6-4E4C-B005-0F54F2BC67EB}" type="parTrans" cxnId="{23DC4EE3-8E6C-4E4A-84D1-0C527EA2A1F2}">
      <dgm:prSet/>
      <dgm:spPr/>
      <dgm:t>
        <a:bodyPr/>
        <a:lstStyle/>
        <a:p>
          <a:endParaRPr lang="sv-SE"/>
        </a:p>
      </dgm:t>
    </dgm:pt>
    <dgm:pt modelId="{576A2D52-3364-45EB-B87C-65FA33519583}" type="sibTrans" cxnId="{23DC4EE3-8E6C-4E4A-84D1-0C527EA2A1F2}">
      <dgm:prSet/>
      <dgm:spPr/>
      <dgm:t>
        <a:bodyPr/>
        <a:lstStyle/>
        <a:p>
          <a:endParaRPr lang="sv-SE"/>
        </a:p>
      </dgm:t>
    </dgm:pt>
    <dgm:pt modelId="{BF681F3D-E51E-4A9A-9A15-6630703AF1BE}">
      <dgm:prSet phldrT="[Text]"/>
      <dgm:spPr/>
      <dgm:t>
        <a:bodyPr/>
        <a:lstStyle/>
        <a:p>
          <a:r>
            <a:rPr lang="sv-SE"/>
            <a:t>Eventuellt använda Sunets tjänst </a:t>
          </a:r>
          <a:r>
            <a:rPr lang="sv-SE" err="1"/>
            <a:t>eduSign</a:t>
          </a:r>
          <a:endParaRPr lang="sv-SE"/>
        </a:p>
      </dgm:t>
    </dgm:pt>
    <dgm:pt modelId="{45EA8A9E-4900-47D9-957F-DDF312C37678}" type="parTrans" cxnId="{DAE8C661-7AD1-4C13-8316-9B152A8D3D15}">
      <dgm:prSet/>
      <dgm:spPr/>
      <dgm:t>
        <a:bodyPr/>
        <a:lstStyle/>
        <a:p>
          <a:endParaRPr lang="sv-SE"/>
        </a:p>
      </dgm:t>
    </dgm:pt>
    <dgm:pt modelId="{ACB49B5D-778C-4EB2-8643-868DD29113AC}" type="sibTrans" cxnId="{DAE8C661-7AD1-4C13-8316-9B152A8D3D15}">
      <dgm:prSet/>
      <dgm:spPr/>
      <dgm:t>
        <a:bodyPr/>
        <a:lstStyle/>
        <a:p>
          <a:endParaRPr lang="sv-SE"/>
        </a:p>
      </dgm:t>
    </dgm:pt>
    <dgm:pt modelId="{80CBABFE-9167-4EAA-8A69-BE97DC6EBBC2}">
      <dgm:prSet/>
      <dgm:spPr/>
      <dgm:t>
        <a:bodyPr/>
        <a:lstStyle/>
        <a:p>
          <a:r>
            <a:rPr lang="sv-SE"/>
            <a:t>För att leverera detta krävs att övriga delmål levererats</a:t>
          </a:r>
        </a:p>
      </dgm:t>
    </dgm:pt>
    <dgm:pt modelId="{BD09A98F-E9AA-46D6-9342-70F573C0E7C3}" type="parTrans" cxnId="{A0EED6CA-621A-4B69-85A8-B5E600C26E12}">
      <dgm:prSet/>
      <dgm:spPr/>
      <dgm:t>
        <a:bodyPr/>
        <a:lstStyle/>
        <a:p>
          <a:endParaRPr lang="sv-SE"/>
        </a:p>
      </dgm:t>
    </dgm:pt>
    <dgm:pt modelId="{148A0EC8-24BE-4CC4-90E5-ADA9E55A6AD7}" type="sibTrans" cxnId="{A0EED6CA-621A-4B69-85A8-B5E600C26E12}">
      <dgm:prSet/>
      <dgm:spPr/>
      <dgm:t>
        <a:bodyPr/>
        <a:lstStyle/>
        <a:p>
          <a:endParaRPr lang="sv-SE"/>
        </a:p>
      </dgm:t>
    </dgm:pt>
    <dgm:pt modelId="{0C173ABC-5E4A-4C42-AEBE-11D22B2DFC35}" type="pres">
      <dgm:prSet presAssocID="{C68BDE9E-2BF9-4F4E-87F8-4A165C571F78}" presName="Name0" presStyleCnt="0">
        <dgm:presLayoutVars>
          <dgm:dir/>
          <dgm:animLvl val="lvl"/>
          <dgm:resizeHandles val="exact"/>
        </dgm:presLayoutVars>
      </dgm:prSet>
      <dgm:spPr/>
    </dgm:pt>
    <dgm:pt modelId="{B62934F4-F6E3-4DBA-828C-92090DBCE19D}" type="pres">
      <dgm:prSet presAssocID="{C92FEF59-BE13-4ABE-8994-0E6938732CB7}" presName="linNode" presStyleCnt="0"/>
      <dgm:spPr/>
    </dgm:pt>
    <dgm:pt modelId="{CDDC861E-E60B-47A9-84F2-E9A9FDA98859}" type="pres">
      <dgm:prSet presAssocID="{C92FEF59-BE13-4ABE-8994-0E6938732CB7}" presName="parentText" presStyleLbl="node1" presStyleIdx="0" presStyleCnt="4">
        <dgm:presLayoutVars>
          <dgm:chMax val="1"/>
          <dgm:bulletEnabled val="1"/>
        </dgm:presLayoutVars>
      </dgm:prSet>
      <dgm:spPr/>
    </dgm:pt>
    <dgm:pt modelId="{54421901-277B-477C-9675-3A7C1B50B172}" type="pres">
      <dgm:prSet presAssocID="{C92FEF59-BE13-4ABE-8994-0E6938732CB7}" presName="descendantText" presStyleLbl="alignAccFollowNode1" presStyleIdx="0" presStyleCnt="4">
        <dgm:presLayoutVars>
          <dgm:bulletEnabled val="1"/>
        </dgm:presLayoutVars>
      </dgm:prSet>
      <dgm:spPr/>
    </dgm:pt>
    <dgm:pt modelId="{ED71FCCE-E462-46F3-A53A-F0719F4693C7}" type="pres">
      <dgm:prSet presAssocID="{E0C883D5-DF70-427C-A1C8-79577836D778}" presName="sp" presStyleCnt="0"/>
      <dgm:spPr/>
    </dgm:pt>
    <dgm:pt modelId="{2D2A524A-EB4E-40DE-A8B9-CF7B28C9B4D0}" type="pres">
      <dgm:prSet presAssocID="{25A5A8BA-C33A-4AF1-9786-38F6F8C80BAB}" presName="linNode" presStyleCnt="0"/>
      <dgm:spPr/>
    </dgm:pt>
    <dgm:pt modelId="{BAA61AFF-D1B1-41D1-8CD0-A2A14815FBAC}" type="pres">
      <dgm:prSet presAssocID="{25A5A8BA-C33A-4AF1-9786-38F6F8C80BAB}" presName="parentText" presStyleLbl="node1" presStyleIdx="1" presStyleCnt="4">
        <dgm:presLayoutVars>
          <dgm:chMax val="1"/>
          <dgm:bulletEnabled val="1"/>
        </dgm:presLayoutVars>
      </dgm:prSet>
      <dgm:spPr/>
    </dgm:pt>
    <dgm:pt modelId="{F243F5A1-61AB-461D-84D0-E04445EC753C}" type="pres">
      <dgm:prSet presAssocID="{25A5A8BA-C33A-4AF1-9786-38F6F8C80BAB}" presName="descendantText" presStyleLbl="alignAccFollowNode1" presStyleIdx="1" presStyleCnt="4">
        <dgm:presLayoutVars>
          <dgm:bulletEnabled val="1"/>
        </dgm:presLayoutVars>
      </dgm:prSet>
      <dgm:spPr/>
    </dgm:pt>
    <dgm:pt modelId="{5CDFDD45-DC4B-4172-9750-A77512160FEE}" type="pres">
      <dgm:prSet presAssocID="{09079FAA-61C2-485C-BD15-01E37F2F20BE}" presName="sp" presStyleCnt="0"/>
      <dgm:spPr/>
    </dgm:pt>
    <dgm:pt modelId="{30A20163-10D7-4442-B70B-862050655E9B}" type="pres">
      <dgm:prSet presAssocID="{41974602-7CF8-4C74-8811-FC386922304B}" presName="linNode" presStyleCnt="0"/>
      <dgm:spPr/>
    </dgm:pt>
    <dgm:pt modelId="{318179B4-1FC0-4BEB-9971-75E53BA08870}" type="pres">
      <dgm:prSet presAssocID="{41974602-7CF8-4C74-8811-FC386922304B}" presName="parentText" presStyleLbl="node1" presStyleIdx="2" presStyleCnt="4">
        <dgm:presLayoutVars>
          <dgm:chMax val="1"/>
          <dgm:bulletEnabled val="1"/>
        </dgm:presLayoutVars>
      </dgm:prSet>
      <dgm:spPr/>
    </dgm:pt>
    <dgm:pt modelId="{4CFACACE-6CCA-430B-BD50-E54CA2D6876A}" type="pres">
      <dgm:prSet presAssocID="{41974602-7CF8-4C74-8811-FC386922304B}" presName="descendantText" presStyleLbl="alignAccFollowNode1" presStyleIdx="2" presStyleCnt="4">
        <dgm:presLayoutVars>
          <dgm:bulletEnabled val="1"/>
        </dgm:presLayoutVars>
      </dgm:prSet>
      <dgm:spPr/>
    </dgm:pt>
    <dgm:pt modelId="{D3F19012-076B-4B98-A675-292FF9776B5E}" type="pres">
      <dgm:prSet presAssocID="{59D2F854-ABB3-4AA1-9AFE-6962B5A49B63}" presName="sp" presStyleCnt="0"/>
      <dgm:spPr/>
    </dgm:pt>
    <dgm:pt modelId="{6F620935-092C-4B0F-BEFE-191C691B4D43}" type="pres">
      <dgm:prSet presAssocID="{7332160B-936E-4A7A-B3B4-285B0D66A896}" presName="linNode" presStyleCnt="0"/>
      <dgm:spPr/>
    </dgm:pt>
    <dgm:pt modelId="{3039C6F0-0517-4B06-8DD9-06D891BB4F1C}" type="pres">
      <dgm:prSet presAssocID="{7332160B-936E-4A7A-B3B4-285B0D66A896}" presName="parentText" presStyleLbl="node1" presStyleIdx="3" presStyleCnt="4">
        <dgm:presLayoutVars>
          <dgm:chMax val="1"/>
          <dgm:bulletEnabled val="1"/>
        </dgm:presLayoutVars>
      </dgm:prSet>
      <dgm:spPr/>
    </dgm:pt>
    <dgm:pt modelId="{D0CB877C-6A15-4A88-89BE-BB8CD53ECE55}" type="pres">
      <dgm:prSet presAssocID="{7332160B-936E-4A7A-B3B4-285B0D66A896}" presName="descendantText" presStyleLbl="alignAccFollowNode1" presStyleIdx="3" presStyleCnt="4">
        <dgm:presLayoutVars>
          <dgm:bulletEnabled val="1"/>
        </dgm:presLayoutVars>
      </dgm:prSet>
      <dgm:spPr/>
    </dgm:pt>
  </dgm:ptLst>
  <dgm:cxnLst>
    <dgm:cxn modelId="{6A80BA06-7237-48CD-8D55-890E7A766402}" type="presOf" srcId="{41974602-7CF8-4C74-8811-FC386922304B}" destId="{318179B4-1FC0-4BEB-9971-75E53BA08870}" srcOrd="0" destOrd="0" presId="urn:microsoft.com/office/officeart/2005/8/layout/vList5"/>
    <dgm:cxn modelId="{D9C6800E-3D42-4A6B-8F21-8DEDD12A6EE1}" srcId="{7332160B-936E-4A7A-B3B4-285B0D66A896}" destId="{1ED34C62-FDBC-4072-84FE-C35C33D62763}" srcOrd="0" destOrd="0" parTransId="{75064C1E-0F77-4F42-A478-A25731ED66C5}" sibTransId="{D3741A69-72F6-4180-AB97-55488996776A}"/>
    <dgm:cxn modelId="{FBC10E26-466F-40C4-A96D-47C04496D83E}" srcId="{C68BDE9E-2BF9-4F4E-87F8-4A165C571F78}" destId="{41974602-7CF8-4C74-8811-FC386922304B}" srcOrd="2" destOrd="0" parTransId="{1BF08D22-1549-4F95-8A06-BF245DD0F080}" sibTransId="{59D2F854-ABB3-4AA1-9AFE-6962B5A49B63}"/>
    <dgm:cxn modelId="{2FCF7127-488C-42FE-9FBC-FA372DE68169}" type="presOf" srcId="{C68BDE9E-2BF9-4F4E-87F8-4A165C571F78}" destId="{0C173ABC-5E4A-4C42-AEBE-11D22B2DFC35}" srcOrd="0" destOrd="0" presId="urn:microsoft.com/office/officeart/2005/8/layout/vList5"/>
    <dgm:cxn modelId="{0F870D2A-847D-4580-AA63-044BE29CC342}" type="presOf" srcId="{C92FEF59-BE13-4ABE-8994-0E6938732CB7}" destId="{CDDC861E-E60B-47A9-84F2-E9A9FDA98859}" srcOrd="0" destOrd="0" presId="urn:microsoft.com/office/officeart/2005/8/layout/vList5"/>
    <dgm:cxn modelId="{70EA2D40-F3B1-4319-A466-69D6418434E3}" type="presOf" srcId="{1D3C2C0E-ED63-4692-ACF6-B6D90FFF4D24}" destId="{54421901-277B-477C-9675-3A7C1B50B172}" srcOrd="0" destOrd="2" presId="urn:microsoft.com/office/officeart/2005/8/layout/vList5"/>
    <dgm:cxn modelId="{4D3C405E-5AAA-41C9-93CC-D5E076150EE6}" srcId="{25A5A8BA-C33A-4AF1-9786-38F6F8C80BAB}" destId="{D299D028-142C-4D66-BD94-0884CF8ADCA4}" srcOrd="0" destOrd="0" parTransId="{529B2FDF-C097-48B8-B64B-738E6449E2B4}" sibTransId="{4C015937-0ED7-455F-BCBC-DF5F25B4E265}"/>
    <dgm:cxn modelId="{90B9975E-F23A-4749-BEAB-AE962838BF39}" srcId="{C68BDE9E-2BF9-4F4E-87F8-4A165C571F78}" destId="{7332160B-936E-4A7A-B3B4-285B0D66A896}" srcOrd="3" destOrd="0" parTransId="{BF49163D-0BD6-40A9-80A7-10C143119DD5}" sibTransId="{80EDF380-4807-447A-9856-B7CC84F8A083}"/>
    <dgm:cxn modelId="{4A0F6B60-6ACD-4D74-8C29-EF6696E47023}" type="presOf" srcId="{BF681F3D-E51E-4A9A-9A15-6630703AF1BE}" destId="{4CFACACE-6CCA-430B-BD50-E54CA2D6876A}" srcOrd="0" destOrd="1" presId="urn:microsoft.com/office/officeart/2005/8/layout/vList5"/>
    <dgm:cxn modelId="{DAE8C661-7AD1-4C13-8316-9B152A8D3D15}" srcId="{41974602-7CF8-4C74-8811-FC386922304B}" destId="{BF681F3D-E51E-4A9A-9A15-6630703AF1BE}" srcOrd="1" destOrd="0" parTransId="{45EA8A9E-4900-47D9-957F-DDF312C37678}" sibTransId="{ACB49B5D-778C-4EB2-8643-868DD29113AC}"/>
    <dgm:cxn modelId="{6E6DCF62-A34B-4319-9162-61CE4659BD9E}" type="presOf" srcId="{D484B546-1867-4814-A2E4-B3F128D3E583}" destId="{54421901-277B-477C-9675-3A7C1B50B172}" srcOrd="0" destOrd="1" presId="urn:microsoft.com/office/officeart/2005/8/layout/vList5"/>
    <dgm:cxn modelId="{11C4D042-EC5E-49E6-AD3E-3622BF0E04F3}" type="presOf" srcId="{25A5A8BA-C33A-4AF1-9786-38F6F8C80BAB}" destId="{BAA61AFF-D1B1-41D1-8CD0-A2A14815FBAC}" srcOrd="0" destOrd="0" presId="urn:microsoft.com/office/officeart/2005/8/layout/vList5"/>
    <dgm:cxn modelId="{57A4E369-E62B-418C-9C92-4D94ED276624}" srcId="{C92FEF59-BE13-4ABE-8994-0E6938732CB7}" destId="{D484B546-1867-4814-A2E4-B3F128D3E583}" srcOrd="1" destOrd="0" parTransId="{BAE7917F-02C0-40AB-80E5-F8C889C996CE}" sibTransId="{5D4E0755-16E6-4716-8537-6449300A541B}"/>
    <dgm:cxn modelId="{F83FA150-730B-4931-9191-10562A4C4857}" type="presOf" srcId="{80CBABFE-9167-4EAA-8A69-BE97DC6EBBC2}" destId="{D0CB877C-6A15-4A88-89BE-BB8CD53ECE55}" srcOrd="0" destOrd="1" presId="urn:microsoft.com/office/officeart/2005/8/layout/vList5"/>
    <dgm:cxn modelId="{3C41637D-70F8-48E5-91B8-1AA754C29D78}" type="presOf" srcId="{7332160B-936E-4A7A-B3B4-285B0D66A896}" destId="{3039C6F0-0517-4B06-8DD9-06D891BB4F1C}" srcOrd="0" destOrd="0" presId="urn:microsoft.com/office/officeart/2005/8/layout/vList5"/>
    <dgm:cxn modelId="{1F1AD087-F5D5-4738-89E2-E78BADC87D9C}" srcId="{41974602-7CF8-4C74-8811-FC386922304B}" destId="{27EBB056-23B4-4411-AF05-93380E6C9395}" srcOrd="0" destOrd="0" parTransId="{A6EBFF02-4DBB-41DA-AF0C-9FEDFF19EB14}" sibTransId="{7EA0E599-1C08-4EDE-B514-3019399BB3DA}"/>
    <dgm:cxn modelId="{C52EDE8E-973F-4672-A284-494CAEBECD45}" type="presOf" srcId="{1ED34C62-FDBC-4072-84FE-C35C33D62763}" destId="{D0CB877C-6A15-4A88-89BE-BB8CD53ECE55}" srcOrd="0" destOrd="0" presId="urn:microsoft.com/office/officeart/2005/8/layout/vList5"/>
    <dgm:cxn modelId="{DFE0A593-E535-45D1-B68A-790924107071}" srcId="{C68BDE9E-2BF9-4F4E-87F8-4A165C571F78}" destId="{C92FEF59-BE13-4ABE-8994-0E6938732CB7}" srcOrd="0" destOrd="0" parTransId="{A53CA465-BC80-4FE9-AEF9-83CE8069DA12}" sibTransId="{E0C883D5-DF70-427C-A1C8-79577836D778}"/>
    <dgm:cxn modelId="{2763C9AA-DD39-417C-8CBF-541D6EF122EC}" srcId="{C92FEF59-BE13-4ABE-8994-0E6938732CB7}" destId="{3B93CD4E-1872-4EC8-83B3-12565B1FC53B}" srcOrd="0" destOrd="0" parTransId="{77480898-3034-4767-95B6-59F15394D5B9}" sibTransId="{2FBB6B9F-B382-4105-96B8-844CC0285D35}"/>
    <dgm:cxn modelId="{644304B1-2C29-42EE-88C0-660336B0E39A}" srcId="{C68BDE9E-2BF9-4F4E-87F8-4A165C571F78}" destId="{25A5A8BA-C33A-4AF1-9786-38F6F8C80BAB}" srcOrd="1" destOrd="0" parTransId="{78B2E538-F54F-4DC3-AB21-BCC7B90B5D4C}" sibTransId="{09079FAA-61C2-485C-BD15-01E37F2F20BE}"/>
    <dgm:cxn modelId="{3C166BB6-F58F-4973-8BED-C42587F03A60}" type="presOf" srcId="{27EBB056-23B4-4411-AF05-93380E6C9395}" destId="{4CFACACE-6CCA-430B-BD50-E54CA2D6876A}" srcOrd="0" destOrd="0" presId="urn:microsoft.com/office/officeart/2005/8/layout/vList5"/>
    <dgm:cxn modelId="{9A6F40BB-3AFD-4626-AE15-19AF0A71AAE6}" type="presOf" srcId="{D299D028-142C-4D66-BD94-0884CF8ADCA4}" destId="{F243F5A1-61AB-461D-84D0-E04445EC753C}" srcOrd="0" destOrd="0" presId="urn:microsoft.com/office/officeart/2005/8/layout/vList5"/>
    <dgm:cxn modelId="{A0EED6CA-621A-4B69-85A8-B5E600C26E12}" srcId="{7332160B-936E-4A7A-B3B4-285B0D66A896}" destId="{80CBABFE-9167-4EAA-8A69-BE97DC6EBBC2}" srcOrd="1" destOrd="0" parTransId="{BD09A98F-E9AA-46D6-9342-70F573C0E7C3}" sibTransId="{148A0EC8-24BE-4CC4-90E5-ADA9E55A6AD7}"/>
    <dgm:cxn modelId="{23DC4EE3-8E6C-4E4A-84D1-0C527EA2A1F2}" srcId="{C92FEF59-BE13-4ABE-8994-0E6938732CB7}" destId="{1D3C2C0E-ED63-4692-ACF6-B6D90FFF4D24}" srcOrd="2" destOrd="0" parTransId="{2675D0F5-49A6-4E4C-B005-0F54F2BC67EB}" sibTransId="{576A2D52-3364-45EB-B87C-65FA33519583}"/>
    <dgm:cxn modelId="{3A072CEA-9B12-4549-848F-4D92FB7FFA79}" type="presOf" srcId="{3B93CD4E-1872-4EC8-83B3-12565B1FC53B}" destId="{54421901-277B-477C-9675-3A7C1B50B172}" srcOrd="0" destOrd="0" presId="urn:microsoft.com/office/officeart/2005/8/layout/vList5"/>
    <dgm:cxn modelId="{155E8199-FCEC-4320-AEF6-D0F60F9B2F20}" type="presParOf" srcId="{0C173ABC-5E4A-4C42-AEBE-11D22B2DFC35}" destId="{B62934F4-F6E3-4DBA-828C-92090DBCE19D}" srcOrd="0" destOrd="0" presId="urn:microsoft.com/office/officeart/2005/8/layout/vList5"/>
    <dgm:cxn modelId="{8917A5CB-DEA1-4954-A10E-E18C34AF1DBF}" type="presParOf" srcId="{B62934F4-F6E3-4DBA-828C-92090DBCE19D}" destId="{CDDC861E-E60B-47A9-84F2-E9A9FDA98859}" srcOrd="0" destOrd="0" presId="urn:microsoft.com/office/officeart/2005/8/layout/vList5"/>
    <dgm:cxn modelId="{232F7A4E-FBFC-45E7-87B0-E12C9A6448AB}" type="presParOf" srcId="{B62934F4-F6E3-4DBA-828C-92090DBCE19D}" destId="{54421901-277B-477C-9675-3A7C1B50B172}" srcOrd="1" destOrd="0" presId="urn:microsoft.com/office/officeart/2005/8/layout/vList5"/>
    <dgm:cxn modelId="{992DCD3D-87E6-4638-A3F2-EBC5656590CC}" type="presParOf" srcId="{0C173ABC-5E4A-4C42-AEBE-11D22B2DFC35}" destId="{ED71FCCE-E462-46F3-A53A-F0719F4693C7}" srcOrd="1" destOrd="0" presId="urn:microsoft.com/office/officeart/2005/8/layout/vList5"/>
    <dgm:cxn modelId="{D84A74A1-EC39-4720-A657-F826EC1CF168}" type="presParOf" srcId="{0C173ABC-5E4A-4C42-AEBE-11D22B2DFC35}" destId="{2D2A524A-EB4E-40DE-A8B9-CF7B28C9B4D0}" srcOrd="2" destOrd="0" presId="urn:microsoft.com/office/officeart/2005/8/layout/vList5"/>
    <dgm:cxn modelId="{C30BAFEB-2F4F-4A5F-BC7A-571A5D6C80D5}" type="presParOf" srcId="{2D2A524A-EB4E-40DE-A8B9-CF7B28C9B4D0}" destId="{BAA61AFF-D1B1-41D1-8CD0-A2A14815FBAC}" srcOrd="0" destOrd="0" presId="urn:microsoft.com/office/officeart/2005/8/layout/vList5"/>
    <dgm:cxn modelId="{0B169665-2C3B-44A0-BA95-ACF743F51242}" type="presParOf" srcId="{2D2A524A-EB4E-40DE-A8B9-CF7B28C9B4D0}" destId="{F243F5A1-61AB-461D-84D0-E04445EC753C}" srcOrd="1" destOrd="0" presId="urn:microsoft.com/office/officeart/2005/8/layout/vList5"/>
    <dgm:cxn modelId="{513E3E3C-0F7C-497D-96B5-37936225C947}" type="presParOf" srcId="{0C173ABC-5E4A-4C42-AEBE-11D22B2DFC35}" destId="{5CDFDD45-DC4B-4172-9750-A77512160FEE}" srcOrd="3" destOrd="0" presId="urn:microsoft.com/office/officeart/2005/8/layout/vList5"/>
    <dgm:cxn modelId="{1F56EE73-F34E-45C4-BE81-71B7720672E3}" type="presParOf" srcId="{0C173ABC-5E4A-4C42-AEBE-11D22B2DFC35}" destId="{30A20163-10D7-4442-B70B-862050655E9B}" srcOrd="4" destOrd="0" presId="urn:microsoft.com/office/officeart/2005/8/layout/vList5"/>
    <dgm:cxn modelId="{001111A6-466D-4363-B68E-908EAFD0EF3E}" type="presParOf" srcId="{30A20163-10D7-4442-B70B-862050655E9B}" destId="{318179B4-1FC0-4BEB-9971-75E53BA08870}" srcOrd="0" destOrd="0" presId="urn:microsoft.com/office/officeart/2005/8/layout/vList5"/>
    <dgm:cxn modelId="{14DB7BE1-AE0D-4F9C-8220-B64B2C90398B}" type="presParOf" srcId="{30A20163-10D7-4442-B70B-862050655E9B}" destId="{4CFACACE-6CCA-430B-BD50-E54CA2D6876A}" srcOrd="1" destOrd="0" presId="urn:microsoft.com/office/officeart/2005/8/layout/vList5"/>
    <dgm:cxn modelId="{E9D149FA-9242-4275-8404-DCB0DA3DDEFB}" type="presParOf" srcId="{0C173ABC-5E4A-4C42-AEBE-11D22B2DFC35}" destId="{D3F19012-076B-4B98-A675-292FF9776B5E}" srcOrd="5" destOrd="0" presId="urn:microsoft.com/office/officeart/2005/8/layout/vList5"/>
    <dgm:cxn modelId="{8FCFE2CD-0CE8-4BBC-AEE7-C98C92BD88F4}" type="presParOf" srcId="{0C173ABC-5E4A-4C42-AEBE-11D22B2DFC35}" destId="{6F620935-092C-4B0F-BEFE-191C691B4D43}" srcOrd="6" destOrd="0" presId="urn:microsoft.com/office/officeart/2005/8/layout/vList5"/>
    <dgm:cxn modelId="{B373CD84-6DEA-486D-978C-738E4181792A}" type="presParOf" srcId="{6F620935-092C-4B0F-BEFE-191C691B4D43}" destId="{3039C6F0-0517-4B06-8DD9-06D891BB4F1C}" srcOrd="0" destOrd="0" presId="urn:microsoft.com/office/officeart/2005/8/layout/vList5"/>
    <dgm:cxn modelId="{35009D36-2E65-40EC-9DBC-FE7C3240488D}" type="presParOf" srcId="{6F620935-092C-4B0F-BEFE-191C691B4D43}" destId="{D0CB877C-6A15-4A88-89BE-BB8CD53ECE5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58B507-1422-4A35-A4A6-D9B31D6B738E}">
      <dsp:nvSpPr>
        <dsp:cNvPr id="0" name=""/>
        <dsp:cNvSpPr/>
      </dsp:nvSpPr>
      <dsp:spPr>
        <a:xfrm>
          <a:off x="-4400165" y="-674889"/>
          <a:ext cx="5242156" cy="5242156"/>
        </a:xfrm>
        <a:prstGeom prst="blockArc">
          <a:avLst>
            <a:gd name="adj1" fmla="val 18900000"/>
            <a:gd name="adj2" fmla="val 2700000"/>
            <a:gd name="adj3" fmla="val 412"/>
          </a:avLst>
        </a:pr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5A2D1B-C623-4E08-9FB0-3E8098F5D88B}">
      <dsp:nvSpPr>
        <dsp:cNvPr id="0" name=""/>
        <dsp:cNvSpPr/>
      </dsp:nvSpPr>
      <dsp:spPr>
        <a:xfrm>
          <a:off x="368679" y="243195"/>
          <a:ext cx="10094444" cy="48670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6320" tIns="43180" rIns="43180" bIns="43180" numCol="1" spcCol="1270" anchor="ctr" anchorCtr="0">
          <a:noAutofit/>
        </a:bodyPr>
        <a:lstStyle/>
        <a:p>
          <a:pPr marL="0" lvl="0" indent="0" algn="l" defTabSz="755650">
            <a:lnSpc>
              <a:spcPct val="90000"/>
            </a:lnSpc>
            <a:spcBef>
              <a:spcPct val="0"/>
            </a:spcBef>
            <a:spcAft>
              <a:spcPct val="35000"/>
            </a:spcAft>
            <a:buNone/>
          </a:pPr>
          <a:r>
            <a:rPr lang="sv-SE" sz="1700" kern="1200">
              <a:latin typeface="Arial"/>
              <a:cs typeface="Arial"/>
            </a:rPr>
            <a:t>Studenter behöver på ett enkelt och säkert sätt kunna komma åt sin examen</a:t>
          </a:r>
          <a:endParaRPr lang="sv-SE" sz="1700" kern="1200"/>
        </a:p>
      </dsp:txBody>
      <dsp:txXfrm>
        <a:off x="368679" y="243195"/>
        <a:ext cx="10094444" cy="486702"/>
      </dsp:txXfrm>
    </dsp:sp>
    <dsp:sp modelId="{3E713C73-472F-489B-9F93-F3159FB6C91C}">
      <dsp:nvSpPr>
        <dsp:cNvPr id="0" name=""/>
        <dsp:cNvSpPr/>
      </dsp:nvSpPr>
      <dsp:spPr>
        <a:xfrm>
          <a:off x="64489" y="182357"/>
          <a:ext cx="608378" cy="608378"/>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B64E577-D53B-4B0C-B0B4-6594725996B2}">
      <dsp:nvSpPr>
        <dsp:cNvPr id="0" name=""/>
        <dsp:cNvSpPr/>
      </dsp:nvSpPr>
      <dsp:spPr>
        <a:xfrm>
          <a:off x="717436" y="973016"/>
          <a:ext cx="9745687" cy="48670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6320" tIns="43180" rIns="43180" bIns="43180" numCol="1" spcCol="1270" anchor="ctr" anchorCtr="0">
          <a:noAutofit/>
        </a:bodyPr>
        <a:lstStyle/>
        <a:p>
          <a:pPr marL="0" lvl="0" indent="0" algn="l" defTabSz="755650">
            <a:lnSpc>
              <a:spcPct val="90000"/>
            </a:lnSpc>
            <a:spcBef>
              <a:spcPct val="0"/>
            </a:spcBef>
            <a:spcAft>
              <a:spcPct val="35000"/>
            </a:spcAft>
            <a:buNone/>
          </a:pPr>
          <a:r>
            <a:rPr lang="sv-SE" sz="1700" b="0" kern="1200">
              <a:latin typeface="Arial"/>
              <a:cs typeface="Arial"/>
            </a:rPr>
            <a:t>Studenter behöver kunna förmedla sin examen till externa mottagare (tex arbetsgivare, lärosäten)</a:t>
          </a:r>
          <a:endParaRPr lang="sv-SE" sz="1700" kern="1200"/>
        </a:p>
      </dsp:txBody>
      <dsp:txXfrm>
        <a:off x="717436" y="973016"/>
        <a:ext cx="9745687" cy="486702"/>
      </dsp:txXfrm>
    </dsp:sp>
    <dsp:sp modelId="{546EE27C-5A11-4A5E-B045-BA2EB5FBBE1D}">
      <dsp:nvSpPr>
        <dsp:cNvPr id="0" name=""/>
        <dsp:cNvSpPr/>
      </dsp:nvSpPr>
      <dsp:spPr>
        <a:xfrm>
          <a:off x="413247" y="912178"/>
          <a:ext cx="608378" cy="608378"/>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23081B-903C-4AC1-855C-DD944D1C3AB6}">
      <dsp:nvSpPr>
        <dsp:cNvPr id="0" name=""/>
        <dsp:cNvSpPr/>
      </dsp:nvSpPr>
      <dsp:spPr>
        <a:xfrm>
          <a:off x="824476" y="1702837"/>
          <a:ext cx="9638647" cy="48670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6320" tIns="43180" rIns="43180" bIns="43180" numCol="1" spcCol="1270" anchor="ctr" anchorCtr="0">
          <a:noAutofit/>
        </a:bodyPr>
        <a:lstStyle/>
        <a:p>
          <a:pPr marL="0" lvl="0" indent="0" algn="l" defTabSz="755650">
            <a:lnSpc>
              <a:spcPct val="90000"/>
            </a:lnSpc>
            <a:spcBef>
              <a:spcPct val="0"/>
            </a:spcBef>
            <a:spcAft>
              <a:spcPct val="35000"/>
            </a:spcAft>
            <a:buFont typeface="Arial,Sans-Serif"/>
            <a:buNone/>
          </a:pPr>
          <a:r>
            <a:rPr lang="sv-SE" sz="1700" kern="1200">
              <a:latin typeface="Arial"/>
              <a:cs typeface="Arial"/>
            </a:rPr>
            <a:t>Studenter behöver kunna visa upp ett korrekt examensbevis med professionellt utseende</a:t>
          </a:r>
          <a:endParaRPr lang="sv-SE" sz="1700" kern="1200"/>
        </a:p>
      </dsp:txBody>
      <dsp:txXfrm>
        <a:off x="824476" y="1702837"/>
        <a:ext cx="9638647" cy="486702"/>
      </dsp:txXfrm>
    </dsp:sp>
    <dsp:sp modelId="{8E30C3A6-066C-473D-BFCA-17489E0B2CE8}">
      <dsp:nvSpPr>
        <dsp:cNvPr id="0" name=""/>
        <dsp:cNvSpPr/>
      </dsp:nvSpPr>
      <dsp:spPr>
        <a:xfrm>
          <a:off x="520287" y="1641999"/>
          <a:ext cx="608378" cy="608378"/>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6831B2C-85F3-47F7-80C4-53914156B015}">
      <dsp:nvSpPr>
        <dsp:cNvPr id="0" name=""/>
        <dsp:cNvSpPr/>
      </dsp:nvSpPr>
      <dsp:spPr>
        <a:xfrm>
          <a:off x="717436" y="2432658"/>
          <a:ext cx="9745687" cy="48670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6320" tIns="43180" rIns="43180" bIns="43180" numCol="1" spcCol="1270" anchor="ctr" anchorCtr="0">
          <a:noAutofit/>
        </a:bodyPr>
        <a:lstStyle/>
        <a:p>
          <a:pPr marL="0" lvl="0" indent="0" algn="l" defTabSz="755650">
            <a:lnSpc>
              <a:spcPct val="90000"/>
            </a:lnSpc>
            <a:spcBef>
              <a:spcPct val="0"/>
            </a:spcBef>
            <a:spcAft>
              <a:spcPct val="35000"/>
            </a:spcAft>
            <a:buFont typeface="Arial,Sans-Serif"/>
            <a:buNone/>
          </a:pPr>
          <a:r>
            <a:rPr lang="sv-SE" sz="1700" kern="1200">
              <a:latin typeface="Arial"/>
              <a:cs typeface="Arial"/>
            </a:rPr>
            <a:t>Externa parter behöver kunna verifiera att en student har en examen/verifiera ett examensbevis</a:t>
          </a:r>
          <a:endParaRPr lang="sv-SE" sz="1700" kern="1200"/>
        </a:p>
      </dsp:txBody>
      <dsp:txXfrm>
        <a:off x="717436" y="2432658"/>
        <a:ext cx="9745687" cy="486702"/>
      </dsp:txXfrm>
    </dsp:sp>
    <dsp:sp modelId="{DC41CB62-8271-4C28-8A4E-887FD3C2ACE2}">
      <dsp:nvSpPr>
        <dsp:cNvPr id="0" name=""/>
        <dsp:cNvSpPr/>
      </dsp:nvSpPr>
      <dsp:spPr>
        <a:xfrm>
          <a:off x="413247" y="2371820"/>
          <a:ext cx="608378" cy="608378"/>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78EEA4C-B51C-45D8-9BC4-E26BD9F3B613}">
      <dsp:nvSpPr>
        <dsp:cNvPr id="0" name=""/>
        <dsp:cNvSpPr/>
      </dsp:nvSpPr>
      <dsp:spPr>
        <a:xfrm>
          <a:off x="421155" y="3162479"/>
          <a:ext cx="10094444" cy="48670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6320" tIns="43180" rIns="43180" bIns="43180" numCol="1" spcCol="1270" anchor="ctr" anchorCtr="0">
          <a:noAutofit/>
        </a:bodyPr>
        <a:lstStyle/>
        <a:p>
          <a:pPr marL="0" lvl="0" indent="0" algn="l" defTabSz="755650">
            <a:lnSpc>
              <a:spcPct val="90000"/>
            </a:lnSpc>
            <a:spcBef>
              <a:spcPct val="0"/>
            </a:spcBef>
            <a:spcAft>
              <a:spcPct val="35000"/>
            </a:spcAft>
            <a:buFont typeface="Arial,Sans-Serif"/>
            <a:buNone/>
          </a:pPr>
          <a:r>
            <a:rPr lang="sv-SE" sz="1700" kern="1200">
              <a:latin typeface="Arial"/>
              <a:cs typeface="Arial"/>
            </a:rPr>
            <a:t>Möjlighet behöver finnas att hantera ändringar som påverkar examensbeviset</a:t>
          </a:r>
          <a:endParaRPr lang="sv-SE" sz="1700" kern="1200"/>
        </a:p>
      </dsp:txBody>
      <dsp:txXfrm>
        <a:off x="421155" y="3162479"/>
        <a:ext cx="10094444" cy="486702"/>
      </dsp:txXfrm>
    </dsp:sp>
    <dsp:sp modelId="{38DCB8F8-40A0-4A05-B057-7CDD1076DFB2}">
      <dsp:nvSpPr>
        <dsp:cNvPr id="0" name=""/>
        <dsp:cNvSpPr/>
      </dsp:nvSpPr>
      <dsp:spPr>
        <a:xfrm>
          <a:off x="64489" y="3101641"/>
          <a:ext cx="608378" cy="608378"/>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421901-277B-477C-9675-3A7C1B50B172}">
      <dsp:nvSpPr>
        <dsp:cNvPr id="0" name=""/>
        <dsp:cNvSpPr/>
      </dsp:nvSpPr>
      <dsp:spPr>
        <a:xfrm rot="5400000">
          <a:off x="5005281" y="-1946050"/>
          <a:ext cx="1043516" cy="5201920"/>
        </a:xfrm>
        <a:prstGeom prst="round2SameRect">
          <a:avLst/>
        </a:prstGeom>
        <a:solidFill>
          <a:schemeClr val="accent6">
            <a:alpha val="90000"/>
            <a:tint val="40000"/>
            <a:hueOff val="0"/>
            <a:satOff val="0"/>
            <a:lumOff val="0"/>
            <a:alphaOff val="0"/>
          </a:schemeClr>
        </a:solidFill>
        <a:ln w="6350" cap="flat" cmpd="sng" algn="ctr">
          <a:solidFill>
            <a:schemeClr val="accent6">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sv-SE" sz="1400" kern="1200"/>
            <a:t>Tekniskt arbete för att se till att allt som ingår i beslutet sparas tillsammans</a:t>
          </a:r>
        </a:p>
        <a:p>
          <a:pPr marL="114300" lvl="1" indent="-114300" algn="l" defTabSz="622300">
            <a:lnSpc>
              <a:spcPct val="90000"/>
            </a:lnSpc>
            <a:spcBef>
              <a:spcPct val="0"/>
            </a:spcBef>
            <a:spcAft>
              <a:spcPct val="15000"/>
            </a:spcAft>
            <a:buChar char="•"/>
          </a:pPr>
          <a:r>
            <a:rPr lang="sv-SE" sz="1400" kern="1200"/>
            <a:t>Säkerställande av att inga otillåtna ändringar sker</a:t>
          </a:r>
        </a:p>
        <a:p>
          <a:pPr marL="114300" lvl="1" indent="-114300" algn="l" defTabSz="622300">
            <a:lnSpc>
              <a:spcPct val="90000"/>
            </a:lnSpc>
            <a:spcBef>
              <a:spcPct val="0"/>
            </a:spcBef>
            <a:spcAft>
              <a:spcPct val="15000"/>
            </a:spcAft>
            <a:buChar char="•"/>
          </a:pPr>
          <a:r>
            <a:rPr lang="sv-SE" sz="1400" kern="1200"/>
            <a:t>Gäller även DS och bilaga till yrkeslärarexamen</a:t>
          </a:r>
        </a:p>
      </dsp:txBody>
      <dsp:txXfrm rot="-5400000">
        <a:off x="2926079" y="184092"/>
        <a:ext cx="5150980" cy="941636"/>
      </dsp:txXfrm>
    </dsp:sp>
    <dsp:sp modelId="{CDDC861E-E60B-47A9-84F2-E9A9FDA98859}">
      <dsp:nvSpPr>
        <dsp:cNvPr id="0" name=""/>
        <dsp:cNvSpPr/>
      </dsp:nvSpPr>
      <dsp:spPr>
        <a:xfrm>
          <a:off x="0" y="2711"/>
          <a:ext cx="2926080" cy="1304395"/>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sv-SE" sz="2300" kern="1200"/>
            <a:t>Spara beslut om examen i sin helhet</a:t>
          </a:r>
        </a:p>
      </dsp:txBody>
      <dsp:txXfrm>
        <a:off x="63675" y="66386"/>
        <a:ext cx="2798730" cy="1177045"/>
      </dsp:txXfrm>
    </dsp:sp>
    <dsp:sp modelId="{F243F5A1-61AB-461D-84D0-E04445EC753C}">
      <dsp:nvSpPr>
        <dsp:cNvPr id="0" name=""/>
        <dsp:cNvSpPr/>
      </dsp:nvSpPr>
      <dsp:spPr>
        <a:xfrm rot="5400000">
          <a:off x="5005281" y="-576434"/>
          <a:ext cx="1043516" cy="5201920"/>
        </a:xfrm>
        <a:prstGeom prst="round2SameRect">
          <a:avLst/>
        </a:prstGeom>
        <a:solidFill>
          <a:schemeClr val="accent6">
            <a:alpha val="90000"/>
            <a:tint val="40000"/>
            <a:hueOff val="0"/>
            <a:satOff val="0"/>
            <a:lumOff val="0"/>
            <a:alphaOff val="0"/>
          </a:schemeClr>
        </a:solidFill>
        <a:ln w="6350" cap="flat" cmpd="sng" algn="ctr">
          <a:solidFill>
            <a:schemeClr val="accent6">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sv-SE" sz="1400" b="0" kern="1200">
              <a:effectLst/>
            </a:rPr>
            <a:t>Utveckla systemstöd för att kunna hantera ändringar och rättelser av beslut om examen i </a:t>
          </a:r>
          <a:r>
            <a:rPr lang="sv-SE" sz="1400" b="0" kern="1200" err="1">
              <a:effectLst/>
            </a:rPr>
            <a:t>Ladok</a:t>
          </a:r>
          <a:endParaRPr lang="sv-SE" sz="1400" kern="1200"/>
        </a:p>
      </dsp:txBody>
      <dsp:txXfrm rot="-5400000">
        <a:off x="2926079" y="1553708"/>
        <a:ext cx="5150980" cy="941636"/>
      </dsp:txXfrm>
    </dsp:sp>
    <dsp:sp modelId="{BAA61AFF-D1B1-41D1-8CD0-A2A14815FBAC}">
      <dsp:nvSpPr>
        <dsp:cNvPr id="0" name=""/>
        <dsp:cNvSpPr/>
      </dsp:nvSpPr>
      <dsp:spPr>
        <a:xfrm>
          <a:off x="0" y="1372327"/>
          <a:ext cx="2926080" cy="1304395"/>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sv-SE" sz="2300" kern="1200"/>
            <a:t>Ändringar och rättelser av beslut om examen</a:t>
          </a:r>
        </a:p>
      </dsp:txBody>
      <dsp:txXfrm>
        <a:off x="63675" y="1436002"/>
        <a:ext cx="2798730" cy="1177045"/>
      </dsp:txXfrm>
    </dsp:sp>
    <dsp:sp modelId="{4CFACACE-6CCA-430B-BD50-E54CA2D6876A}">
      <dsp:nvSpPr>
        <dsp:cNvPr id="0" name=""/>
        <dsp:cNvSpPr/>
      </dsp:nvSpPr>
      <dsp:spPr>
        <a:xfrm rot="5400000">
          <a:off x="5005281" y="793181"/>
          <a:ext cx="1043516" cy="5201920"/>
        </a:xfrm>
        <a:prstGeom prst="round2SameRect">
          <a:avLst/>
        </a:prstGeom>
        <a:solidFill>
          <a:schemeClr val="accent6">
            <a:alpha val="90000"/>
            <a:tint val="40000"/>
            <a:hueOff val="0"/>
            <a:satOff val="0"/>
            <a:lumOff val="0"/>
            <a:alphaOff val="0"/>
          </a:schemeClr>
        </a:solidFill>
        <a:ln w="6350" cap="flat" cmpd="sng" algn="ctr">
          <a:solidFill>
            <a:schemeClr val="accent6">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sv-SE" sz="1400" b="0" kern="1200">
              <a:effectLst/>
            </a:rPr>
            <a:t>Göra det möjligt för systemet att e-signera bevisdokumentet inne i </a:t>
          </a:r>
          <a:r>
            <a:rPr lang="sv-SE" sz="1400" b="0" kern="1200" err="1">
              <a:effectLst/>
            </a:rPr>
            <a:t>Ladok</a:t>
          </a:r>
          <a:r>
            <a:rPr lang="sv-SE" sz="1400" b="0" kern="1200">
              <a:effectLst/>
            </a:rPr>
            <a:t> för att visa att det kommer från en trovärdig källa och inte har manipulerats. </a:t>
          </a:r>
          <a:endParaRPr lang="sv-SE" sz="1400" kern="1200"/>
        </a:p>
        <a:p>
          <a:pPr marL="114300" lvl="1" indent="-114300" algn="l" defTabSz="622300">
            <a:lnSpc>
              <a:spcPct val="90000"/>
            </a:lnSpc>
            <a:spcBef>
              <a:spcPct val="0"/>
            </a:spcBef>
            <a:spcAft>
              <a:spcPct val="15000"/>
            </a:spcAft>
            <a:buChar char="•"/>
          </a:pPr>
          <a:r>
            <a:rPr lang="sv-SE" sz="1400" kern="1200"/>
            <a:t>Eventuellt använda Sunets tjänst </a:t>
          </a:r>
          <a:r>
            <a:rPr lang="sv-SE" sz="1400" kern="1200" err="1"/>
            <a:t>eduSign</a:t>
          </a:r>
          <a:endParaRPr lang="sv-SE" sz="1400" kern="1200"/>
        </a:p>
      </dsp:txBody>
      <dsp:txXfrm rot="-5400000">
        <a:off x="2926079" y="2923323"/>
        <a:ext cx="5150980" cy="941636"/>
      </dsp:txXfrm>
    </dsp:sp>
    <dsp:sp modelId="{318179B4-1FC0-4BEB-9971-75E53BA08870}">
      <dsp:nvSpPr>
        <dsp:cNvPr id="0" name=""/>
        <dsp:cNvSpPr/>
      </dsp:nvSpPr>
      <dsp:spPr>
        <a:xfrm>
          <a:off x="0" y="2741943"/>
          <a:ext cx="2926080" cy="1304395"/>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sv-SE" sz="2300" kern="1200"/>
            <a:t>E-signering av bevisdokumentet</a:t>
          </a:r>
        </a:p>
      </dsp:txBody>
      <dsp:txXfrm>
        <a:off x="63675" y="2805618"/>
        <a:ext cx="2798730" cy="1177045"/>
      </dsp:txXfrm>
    </dsp:sp>
    <dsp:sp modelId="{D0CB877C-6A15-4A88-89BE-BB8CD53ECE55}">
      <dsp:nvSpPr>
        <dsp:cNvPr id="0" name=""/>
        <dsp:cNvSpPr/>
      </dsp:nvSpPr>
      <dsp:spPr>
        <a:xfrm rot="5400000">
          <a:off x="5005281" y="2162797"/>
          <a:ext cx="1043516" cy="5201920"/>
        </a:xfrm>
        <a:prstGeom prst="round2SameRect">
          <a:avLst/>
        </a:prstGeom>
        <a:solidFill>
          <a:schemeClr val="accent6">
            <a:alpha val="90000"/>
            <a:tint val="40000"/>
            <a:hueOff val="0"/>
            <a:satOff val="0"/>
            <a:lumOff val="0"/>
            <a:alphaOff val="0"/>
          </a:schemeClr>
        </a:solidFill>
        <a:ln w="6350" cap="flat" cmpd="sng" algn="ctr">
          <a:solidFill>
            <a:schemeClr val="accent6">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sv-SE" sz="1400" kern="1200"/>
            <a:t>Huvudmålet för det pågående arbetet</a:t>
          </a:r>
        </a:p>
        <a:p>
          <a:pPr marL="114300" lvl="1" indent="-114300" algn="l" defTabSz="622300">
            <a:lnSpc>
              <a:spcPct val="90000"/>
            </a:lnSpc>
            <a:spcBef>
              <a:spcPct val="0"/>
            </a:spcBef>
            <a:spcAft>
              <a:spcPct val="15000"/>
            </a:spcAft>
            <a:buChar char="•"/>
          </a:pPr>
          <a:r>
            <a:rPr lang="sv-SE" sz="1400" kern="1200"/>
            <a:t>För att leverera detta krävs att övriga delmål levererats</a:t>
          </a:r>
        </a:p>
      </dsp:txBody>
      <dsp:txXfrm rot="-5400000">
        <a:off x="2926079" y="4292939"/>
        <a:ext cx="5150980" cy="941636"/>
      </dsp:txXfrm>
    </dsp:sp>
    <dsp:sp modelId="{3039C6F0-0517-4B06-8DD9-06D891BB4F1C}">
      <dsp:nvSpPr>
        <dsp:cNvPr id="0" name=""/>
        <dsp:cNvSpPr/>
      </dsp:nvSpPr>
      <dsp:spPr>
        <a:xfrm>
          <a:off x="0" y="4111559"/>
          <a:ext cx="2926080" cy="1304395"/>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sv-SE" sz="2300" kern="1200"/>
            <a:t>Student ska kunna hämta sitt examensbevis i </a:t>
          </a:r>
          <a:r>
            <a:rPr lang="sv-SE" sz="2300" kern="1200" err="1"/>
            <a:t>Ladok</a:t>
          </a:r>
          <a:endParaRPr lang="sv-SE" sz="2300" kern="1200"/>
        </a:p>
      </dsp:txBody>
      <dsp:txXfrm>
        <a:off x="63675" y="4175234"/>
        <a:ext cx="2798730" cy="1177045"/>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126F69-0795-41D2-8A06-0CED96946CF9}" type="datetimeFigureOut">
              <a:rPr lang="sv-SE" smtClean="0"/>
              <a:t>2022-06-21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9A1A7A-A6B5-4D78-9BD2-BB5145D90815}" type="slidenum">
              <a:rPr lang="sv-SE" smtClean="0"/>
              <a:t>‹#›</a:t>
            </a:fld>
            <a:endParaRPr lang="sv-SE"/>
          </a:p>
        </p:txBody>
      </p:sp>
    </p:spTree>
    <p:extLst>
      <p:ext uri="{BB962C8B-B14F-4D97-AF65-F5344CB8AC3E}">
        <p14:creationId xmlns:p14="http://schemas.microsoft.com/office/powerpoint/2010/main" val="818677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1</a:t>
            </a:fld>
            <a:endParaRPr lang="sv-SE"/>
          </a:p>
        </p:txBody>
      </p:sp>
    </p:spTree>
    <p:extLst>
      <p:ext uri="{BB962C8B-B14F-4D97-AF65-F5344CB8AC3E}">
        <p14:creationId xmlns:p14="http://schemas.microsoft.com/office/powerpoint/2010/main" val="2911637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4</a:t>
            </a:fld>
            <a:endParaRPr lang="sv-SE"/>
          </a:p>
        </p:txBody>
      </p:sp>
    </p:spTree>
    <p:extLst>
      <p:ext uri="{BB962C8B-B14F-4D97-AF65-F5344CB8AC3E}">
        <p14:creationId xmlns:p14="http://schemas.microsoft.com/office/powerpoint/2010/main" val="1739275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t>Behov</a:t>
            </a:r>
            <a:r>
              <a:rPr lang="sv-SE" baseline="0"/>
              <a:t> som identifierats både via förstudien och tidigare inkomna kommentarer</a:t>
            </a:r>
            <a:endParaRPr lang="sv-SE"/>
          </a:p>
          <a:p>
            <a:endParaRPr lang="sv-SE"/>
          </a:p>
        </p:txBody>
      </p:sp>
      <p:sp>
        <p:nvSpPr>
          <p:cNvPr id="4" name="Platshållare för bildnummer 3"/>
          <p:cNvSpPr>
            <a:spLocks noGrp="1"/>
          </p:cNvSpPr>
          <p:nvPr>
            <p:ph type="sldNum" sz="quarter" idx="5"/>
          </p:nvPr>
        </p:nvSpPr>
        <p:spPr/>
        <p:txBody>
          <a:bodyPr/>
          <a:lstStyle/>
          <a:p>
            <a:fld id="{9E0E714C-474A-425A-BB5A-BE15E1534307}" type="slidenum">
              <a:rPr lang="sv-SE" smtClean="0"/>
              <a:t>5</a:t>
            </a:fld>
            <a:endParaRPr lang="sv-SE"/>
          </a:p>
        </p:txBody>
      </p:sp>
    </p:spTree>
    <p:extLst>
      <p:ext uri="{BB962C8B-B14F-4D97-AF65-F5344CB8AC3E}">
        <p14:creationId xmlns:p14="http://schemas.microsoft.com/office/powerpoint/2010/main" val="3619766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309A1A7A-A6B5-4D78-9BD2-BB5145D90815}" type="slidenum">
              <a:rPr lang="sv-SE" smtClean="0"/>
              <a:t>6</a:t>
            </a:fld>
            <a:endParaRPr lang="sv-SE"/>
          </a:p>
        </p:txBody>
      </p:sp>
    </p:spTree>
    <p:extLst>
      <p:ext uri="{BB962C8B-B14F-4D97-AF65-F5344CB8AC3E}">
        <p14:creationId xmlns:p14="http://schemas.microsoft.com/office/powerpoint/2010/main" val="154547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309A1A7A-A6B5-4D78-9BD2-BB5145D90815}" type="slidenum">
              <a:rPr lang="sv-SE" smtClean="0"/>
              <a:t>7</a:t>
            </a:fld>
            <a:endParaRPr lang="sv-SE"/>
          </a:p>
        </p:txBody>
      </p:sp>
    </p:spTree>
    <p:extLst>
      <p:ext uri="{BB962C8B-B14F-4D97-AF65-F5344CB8AC3E}">
        <p14:creationId xmlns:p14="http://schemas.microsoft.com/office/powerpoint/2010/main" val="518157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8</a:t>
            </a:fld>
            <a:endParaRPr lang="sv-SE"/>
          </a:p>
        </p:txBody>
      </p:sp>
    </p:spTree>
    <p:extLst>
      <p:ext uri="{BB962C8B-B14F-4D97-AF65-F5344CB8AC3E}">
        <p14:creationId xmlns:p14="http://schemas.microsoft.com/office/powerpoint/2010/main" val="4070641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a:t>Rättelse av skrivfel och liknande</a:t>
            </a:r>
          </a:p>
          <a:p>
            <a:r>
              <a:rPr lang="sv-SE" b="1"/>
              <a:t>36 §</a:t>
            </a:r>
            <a:r>
              <a:rPr lang="sv-SE"/>
              <a:t>   Ett beslut som innehåller en uppenbar felaktighet till följd av myndighetens eller någon annans skrivfel, räknefel eller något annat liknande förbiseende får rättas av den myndighet som har meddelat beslutet.</a:t>
            </a:r>
          </a:p>
          <a:p>
            <a:endParaRPr lang="sv-SE"/>
          </a:p>
          <a:p>
            <a:r>
              <a:rPr lang="sv-SE" b="1"/>
              <a:t>När en myndighet får ändra ett beslut</a:t>
            </a:r>
          </a:p>
          <a:p>
            <a:r>
              <a:rPr lang="sv-SE" b="1"/>
              <a:t>37 §</a:t>
            </a:r>
            <a:r>
              <a:rPr lang="sv-SE"/>
              <a:t>   En myndighet får ändra ett beslut som den har meddelat som första instans om den anser att beslutet är felaktigt på grund av att det har tillkommit nya omständigheter eller av någon annan anledning.</a:t>
            </a:r>
          </a:p>
          <a:p>
            <a:r>
              <a:rPr lang="sv-SE"/>
              <a:t>Ett beslut som till sin karaktär är gynnande för någon enskild part får dock ändras till den enskildes nackdel bara om</a:t>
            </a:r>
            <a:br>
              <a:rPr lang="sv-SE"/>
            </a:br>
            <a:r>
              <a:rPr lang="sv-SE"/>
              <a:t>   1. det framgår av beslutet eller de föreskrifter som det har grundats på att beslutet under vissa förutsättningar får återkallas,</a:t>
            </a:r>
            <a:br>
              <a:rPr lang="sv-SE"/>
            </a:br>
            <a:r>
              <a:rPr lang="sv-SE"/>
              <a:t>   2. tvingande säkerhetsskäl kräver att beslutet ändras omedelbart, eller</a:t>
            </a:r>
            <a:br>
              <a:rPr lang="sv-SE"/>
            </a:br>
            <a:r>
              <a:rPr lang="sv-SE"/>
              <a:t>   3. felaktigheten beror på att parten har lämnat oriktiga eller vilseledande uppgifter.</a:t>
            </a:r>
          </a:p>
          <a:p>
            <a:r>
              <a:rPr lang="sv-SE" b="1"/>
              <a:t>När en myndighet ska ändra ett beslut</a:t>
            </a:r>
          </a:p>
          <a:p>
            <a:r>
              <a:rPr lang="sv-SE" b="1"/>
              <a:t>38 §</a:t>
            </a:r>
            <a:r>
              <a:rPr lang="sv-SE"/>
              <a:t>   En myndighet ska ändra ett beslut som den har meddelat som första instans om</a:t>
            </a:r>
            <a:br>
              <a:rPr lang="sv-SE"/>
            </a:br>
            <a:r>
              <a:rPr lang="sv-SE"/>
              <a:t>   1. den anser att beslutet är uppenbart felaktigt i något väsentligt hänseende på grund av att det har tillkommit nya omständigheter eller av någon annan anledning, och</a:t>
            </a:r>
            <a:br>
              <a:rPr lang="sv-SE"/>
            </a:br>
            <a:r>
              <a:rPr lang="sv-SE"/>
              <a:t>   2. beslutet kan ändras snabbt och enkelt och utan att det blir till nackdel för någon enskild part.</a:t>
            </a:r>
          </a:p>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10</a:t>
            </a:fld>
            <a:endParaRPr lang="sv-SE"/>
          </a:p>
        </p:txBody>
      </p:sp>
    </p:spTree>
    <p:extLst>
      <p:ext uri="{BB962C8B-B14F-4D97-AF65-F5344CB8AC3E}">
        <p14:creationId xmlns:p14="http://schemas.microsoft.com/office/powerpoint/2010/main" val="1019094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13</a:t>
            </a:fld>
            <a:endParaRPr lang="sv-SE"/>
          </a:p>
        </p:txBody>
      </p:sp>
    </p:spTree>
    <p:extLst>
      <p:ext uri="{BB962C8B-B14F-4D97-AF65-F5344CB8AC3E}">
        <p14:creationId xmlns:p14="http://schemas.microsoft.com/office/powerpoint/2010/main" val="1371221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14</a:t>
            </a:fld>
            <a:endParaRPr lang="sv-SE"/>
          </a:p>
        </p:txBody>
      </p:sp>
    </p:spTree>
    <p:extLst>
      <p:ext uri="{BB962C8B-B14F-4D97-AF65-F5344CB8AC3E}">
        <p14:creationId xmlns:p14="http://schemas.microsoft.com/office/powerpoint/2010/main" val="23414801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Avsnit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98679B-B54F-A643-B010-1017E81F6AA5}"/>
              </a:ext>
            </a:extLst>
          </p:cNvPr>
          <p:cNvSpPr>
            <a:spLocks noGrp="1"/>
          </p:cNvSpPr>
          <p:nvPr>
            <p:ph type="title"/>
          </p:nvPr>
        </p:nvSpPr>
        <p:spPr>
          <a:xfrm>
            <a:off x="802972" y="1757866"/>
            <a:ext cx="8880043"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6A8EB5A-AEA9-5341-B7DD-5A426C62D41E}"/>
              </a:ext>
            </a:extLst>
          </p:cNvPr>
          <p:cNvSpPr>
            <a:spLocks noGrp="1"/>
          </p:cNvSpPr>
          <p:nvPr>
            <p:ph type="body" idx="1"/>
          </p:nvPr>
        </p:nvSpPr>
        <p:spPr>
          <a:xfrm>
            <a:off x="802973" y="4637591"/>
            <a:ext cx="7060867" cy="1500187"/>
          </a:xfrm>
        </p:spPr>
        <p:txBody>
          <a:bodyPr>
            <a:normAutofit/>
          </a:bodyPr>
          <a:lstStyle>
            <a:lvl1pPr marL="0" indent="0">
              <a:buNone/>
              <a:defRPr sz="4000">
                <a:solidFill>
                  <a:srgbClr val="83BA3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9" name="Bildobjekt 8">
            <a:extLst>
              <a:ext uri="{FF2B5EF4-FFF2-40B4-BE49-F238E27FC236}">
                <a16:creationId xmlns:a16="http://schemas.microsoft.com/office/drawing/2014/main" id="{16C1F7F9-6814-2C43-808E-EDE47956DD16}"/>
              </a:ext>
            </a:extLst>
          </p:cNvPr>
          <p:cNvPicPr>
            <a:picLocks noChangeAspect="1"/>
          </p:cNvPicPr>
          <p:nvPr userDrawn="1"/>
        </p:nvPicPr>
        <p:blipFill>
          <a:blip r:embed="rId2"/>
          <a:stretch>
            <a:fillRect/>
          </a:stretch>
        </p:blipFill>
        <p:spPr>
          <a:xfrm>
            <a:off x="616019" y="571893"/>
            <a:ext cx="2254599" cy="640890"/>
          </a:xfrm>
          <a:prstGeom prst="rect">
            <a:avLst/>
          </a:prstGeom>
        </p:spPr>
      </p:pic>
      <p:pic>
        <p:nvPicPr>
          <p:cNvPr id="11" name="Bildobjekt 10">
            <a:extLst>
              <a:ext uri="{FF2B5EF4-FFF2-40B4-BE49-F238E27FC236}">
                <a16:creationId xmlns:a16="http://schemas.microsoft.com/office/drawing/2014/main" id="{4225402B-A6CF-B64E-8B71-B33108831039}"/>
              </a:ext>
            </a:extLst>
          </p:cNvPr>
          <p:cNvPicPr>
            <a:picLocks noChangeAspect="1"/>
          </p:cNvPicPr>
          <p:nvPr userDrawn="1"/>
        </p:nvPicPr>
        <p:blipFill>
          <a:blip r:embed="rId3"/>
          <a:stretch>
            <a:fillRect/>
          </a:stretch>
        </p:blipFill>
        <p:spPr>
          <a:xfrm>
            <a:off x="3571103" y="3560957"/>
            <a:ext cx="8620896" cy="3297042"/>
          </a:xfrm>
          <a:prstGeom prst="rect">
            <a:avLst/>
          </a:prstGeom>
        </p:spPr>
      </p:pic>
    </p:spTree>
    <p:extLst>
      <p:ext uri="{BB962C8B-B14F-4D97-AF65-F5344CB8AC3E}">
        <p14:creationId xmlns:p14="http://schemas.microsoft.com/office/powerpoint/2010/main" val="362504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sida 3">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E4C2037-889A-AE41-A44E-78FAD167E64D}"/>
              </a:ext>
            </a:extLst>
          </p:cNvPr>
          <p:cNvSpPr>
            <a:spLocks noGrp="1"/>
          </p:cNvSpPr>
          <p:nvPr>
            <p:ph idx="1"/>
          </p:nvPr>
        </p:nvSpPr>
        <p:spPr>
          <a:xfrm>
            <a:off x="838200" y="681037"/>
            <a:ext cx="10515600"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7" name="Bildobjekt 6">
            <a:extLst>
              <a:ext uri="{FF2B5EF4-FFF2-40B4-BE49-F238E27FC236}">
                <a16:creationId xmlns:a16="http://schemas.microsoft.com/office/drawing/2014/main" id="{41020CCC-0010-E342-9C88-2356FB6CA773}"/>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8" name="Bildobjekt 7">
            <a:extLst>
              <a:ext uri="{FF2B5EF4-FFF2-40B4-BE49-F238E27FC236}">
                <a16:creationId xmlns:a16="http://schemas.microsoft.com/office/drawing/2014/main" id="{67339096-64E1-604B-B1CA-9C02AA7E24EC}"/>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150071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sida 4">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0" y="681037"/>
            <a:ext cx="5181600"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2A7AF4A-2846-0840-959B-B7FBF0BCA216}"/>
              </a:ext>
            </a:extLst>
          </p:cNvPr>
          <p:cNvSpPr>
            <a:spLocks noGrp="1"/>
          </p:cNvSpPr>
          <p:nvPr>
            <p:ph sz="half" idx="2"/>
          </p:nvPr>
        </p:nvSpPr>
        <p:spPr>
          <a:xfrm>
            <a:off x="6172200" y="681037"/>
            <a:ext cx="5181600"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4019487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sida 1">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1" y="0"/>
            <a:ext cx="12191999" cy="6858000"/>
          </a:xfrm>
        </p:spPr>
        <p:txBody>
          <a:bodyPr/>
          <a:lstStyle>
            <a:lvl1pPr marL="0" indent="0">
              <a:buNone/>
              <a:defRPr/>
            </a:lvl1pPr>
          </a:lstStyle>
          <a:p>
            <a:endParaRPr lang="sv-SE"/>
          </a:p>
        </p:txBody>
      </p:sp>
    </p:spTree>
    <p:extLst>
      <p:ext uri="{BB962C8B-B14F-4D97-AF65-F5344CB8AC3E}">
        <p14:creationId xmlns:p14="http://schemas.microsoft.com/office/powerpoint/2010/main" val="3607725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ldsida 2">
    <p:spTree>
      <p:nvGrpSpPr>
        <p:cNvPr id="1" name=""/>
        <p:cNvGrpSpPr/>
        <p:nvPr/>
      </p:nvGrpSpPr>
      <p:grpSpPr>
        <a:xfrm>
          <a:off x="0" y="0"/>
          <a:ext cx="0" cy="0"/>
          <a:chOff x="0" y="0"/>
          <a:chExt cx="0" cy="0"/>
        </a:xfrm>
      </p:grpSpPr>
      <p:sp>
        <p:nvSpPr>
          <p:cNvPr id="4" name="Platshållare för innehåll 2">
            <a:extLst>
              <a:ext uri="{FF2B5EF4-FFF2-40B4-BE49-F238E27FC236}">
                <a16:creationId xmlns:a16="http://schemas.microsoft.com/office/drawing/2014/main" id="{DA1CA630-10C6-844D-92B2-747A3820A254}"/>
              </a:ext>
            </a:extLst>
          </p:cNvPr>
          <p:cNvSpPr>
            <a:spLocks noGrp="1"/>
          </p:cNvSpPr>
          <p:nvPr>
            <p:ph idx="1"/>
          </p:nvPr>
        </p:nvSpPr>
        <p:spPr>
          <a:xfrm>
            <a:off x="838200" y="681038"/>
            <a:ext cx="10427677" cy="4854790"/>
          </a:xfrm>
        </p:spPr>
        <p:txBody>
          <a:bodyPr/>
          <a:lstStyle/>
          <a:p>
            <a:pPr lvl="0"/>
            <a:endParaRPr lang="sv-SE"/>
          </a:p>
        </p:txBody>
      </p:sp>
      <p:pic>
        <p:nvPicPr>
          <p:cNvPr id="5" name="Bildobjekt 4">
            <a:extLst>
              <a:ext uri="{FF2B5EF4-FFF2-40B4-BE49-F238E27FC236}">
                <a16:creationId xmlns:a16="http://schemas.microsoft.com/office/drawing/2014/main" id="{E485D7EF-95A7-9341-87B1-40214232BD65}"/>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522E51CE-F8A8-BD4F-AD5A-8243AC9DB21B}"/>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3165047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sida 3">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0" y="681037"/>
            <a:ext cx="5181600" cy="4854790"/>
          </a:xfrm>
        </p:spPr>
        <p:txBody>
          <a:bodyPr/>
          <a:lstStyle/>
          <a:p>
            <a:pPr lvl="0"/>
            <a:endParaRPr lang="sv-SE"/>
          </a:p>
        </p:txBody>
      </p:sp>
      <p:sp>
        <p:nvSpPr>
          <p:cNvPr id="4" name="Platshållare för innehåll 3">
            <a:extLst>
              <a:ext uri="{FF2B5EF4-FFF2-40B4-BE49-F238E27FC236}">
                <a16:creationId xmlns:a16="http://schemas.microsoft.com/office/drawing/2014/main" id="{72A7AF4A-2846-0840-959B-B7FBF0BCA216}"/>
              </a:ext>
            </a:extLst>
          </p:cNvPr>
          <p:cNvSpPr>
            <a:spLocks noGrp="1"/>
          </p:cNvSpPr>
          <p:nvPr>
            <p:ph sz="half" idx="2"/>
          </p:nvPr>
        </p:nvSpPr>
        <p:spPr>
          <a:xfrm>
            <a:off x="6172200" y="681037"/>
            <a:ext cx="5181600" cy="4854790"/>
          </a:xfrm>
        </p:spPr>
        <p:txBody>
          <a:bodyPr/>
          <a:lstStyle/>
          <a:p>
            <a:pPr lvl="0"/>
            <a:endParaRPr lang="sv-SE"/>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1616747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sida 4">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1" y="681037"/>
            <a:ext cx="3323492" cy="4854790"/>
          </a:xfrm>
        </p:spPr>
        <p:txBody>
          <a:bodyPr/>
          <a:lstStyle/>
          <a:p>
            <a:pPr lvl="0"/>
            <a:endParaRPr lang="sv-SE"/>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7" name="Platshållare för innehåll 2">
            <a:extLst>
              <a:ext uri="{FF2B5EF4-FFF2-40B4-BE49-F238E27FC236}">
                <a16:creationId xmlns:a16="http://schemas.microsoft.com/office/drawing/2014/main" id="{E2C32532-1357-9F4B-A097-C425A80234E4}"/>
              </a:ext>
            </a:extLst>
          </p:cNvPr>
          <p:cNvSpPr>
            <a:spLocks noGrp="1"/>
          </p:cNvSpPr>
          <p:nvPr>
            <p:ph sz="half" idx="10"/>
          </p:nvPr>
        </p:nvSpPr>
        <p:spPr>
          <a:xfrm>
            <a:off x="4434255" y="681037"/>
            <a:ext cx="3323492" cy="4854790"/>
          </a:xfrm>
        </p:spPr>
        <p:txBody>
          <a:bodyPr/>
          <a:lstStyle/>
          <a:p>
            <a:pPr lvl="0"/>
            <a:endParaRPr lang="sv-SE"/>
          </a:p>
        </p:txBody>
      </p:sp>
      <p:sp>
        <p:nvSpPr>
          <p:cNvPr id="8" name="Platshållare för innehåll 2">
            <a:extLst>
              <a:ext uri="{FF2B5EF4-FFF2-40B4-BE49-F238E27FC236}">
                <a16:creationId xmlns:a16="http://schemas.microsoft.com/office/drawing/2014/main" id="{ABD89224-AC29-F54E-8A28-24086E7A688C}"/>
              </a:ext>
            </a:extLst>
          </p:cNvPr>
          <p:cNvSpPr>
            <a:spLocks noGrp="1"/>
          </p:cNvSpPr>
          <p:nvPr>
            <p:ph sz="half" idx="11"/>
          </p:nvPr>
        </p:nvSpPr>
        <p:spPr>
          <a:xfrm>
            <a:off x="8030309" y="681037"/>
            <a:ext cx="3323492" cy="4854790"/>
          </a:xfrm>
        </p:spPr>
        <p:txBody>
          <a:bodyPr/>
          <a:lstStyle/>
          <a:p>
            <a:pPr lvl="0"/>
            <a:endParaRPr lang="sv-SE"/>
          </a:p>
        </p:txBody>
      </p:sp>
    </p:spTree>
    <p:extLst>
      <p:ext uri="{BB962C8B-B14F-4D97-AF65-F5344CB8AC3E}">
        <p14:creationId xmlns:p14="http://schemas.microsoft.com/office/powerpoint/2010/main" val="163946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1">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38A98FB-182F-824C-85B1-6991656E7049}"/>
              </a:ext>
            </a:extLst>
          </p:cNvPr>
          <p:cNvSpPr>
            <a:spLocks noGrp="1"/>
          </p:cNvSpPr>
          <p:nvPr>
            <p:ph type="title"/>
          </p:nvPr>
        </p:nvSpPr>
        <p:spPr>
          <a:xfrm>
            <a:off x="838201" y="681039"/>
            <a:ext cx="5599671" cy="727633"/>
          </a:xfrm>
        </p:spPr>
        <p:txBody>
          <a:bodyPr/>
          <a:lstStyle/>
          <a:p>
            <a:r>
              <a:rPr lang="sv-SE"/>
              <a:t>Klicka här för att ändra mall för rubrikformat</a:t>
            </a:r>
          </a:p>
        </p:txBody>
      </p:sp>
      <p:sp>
        <p:nvSpPr>
          <p:cNvPr id="8" name="Platshållare för innehåll 2">
            <a:extLst>
              <a:ext uri="{FF2B5EF4-FFF2-40B4-BE49-F238E27FC236}">
                <a16:creationId xmlns:a16="http://schemas.microsoft.com/office/drawing/2014/main" id="{C5CE7D8C-8463-6D40-9976-1A16EB6B9268}"/>
              </a:ext>
            </a:extLst>
          </p:cNvPr>
          <p:cNvSpPr>
            <a:spLocks noGrp="1"/>
          </p:cNvSpPr>
          <p:nvPr>
            <p:ph idx="1"/>
          </p:nvPr>
        </p:nvSpPr>
        <p:spPr>
          <a:xfrm>
            <a:off x="838201" y="1635682"/>
            <a:ext cx="5599671" cy="3900145"/>
          </a:xfrm>
        </p:spPr>
        <p:txBody>
          <a:bodyPr/>
          <a:lstStyle>
            <a:lvl1pPr marL="0" indent="0">
              <a:buNone/>
              <a:defRPr/>
            </a:lvl1pPr>
            <a:lvl2pPr marL="685800" indent="-228600">
              <a:buFont typeface="Arial" panose="020B0604020202020204" pitchFamily="34" charset="0"/>
              <a:buChar char="•"/>
              <a:defRPr/>
            </a:lvl2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7290487" y="0"/>
            <a:ext cx="4901512" cy="6858000"/>
          </a:xfrm>
        </p:spPr>
        <p:txBody>
          <a:bodyPr/>
          <a:lstStyle>
            <a:lvl1pPr marL="0" indent="0">
              <a:buNone/>
              <a:defRPr/>
            </a:lvl1pPr>
          </a:lstStyle>
          <a:p>
            <a:endParaRPr lang="sv-SE"/>
          </a:p>
        </p:txBody>
      </p:sp>
    </p:spTree>
    <p:extLst>
      <p:ext uri="{BB962C8B-B14F-4D97-AF65-F5344CB8AC3E}">
        <p14:creationId xmlns:p14="http://schemas.microsoft.com/office/powerpoint/2010/main" val="2840128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bild 2">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4EBFFC32-252D-804A-B2AE-737D5115F431}"/>
              </a:ext>
            </a:extLst>
          </p:cNvPr>
          <p:cNvSpPr>
            <a:spLocks noGrp="1"/>
          </p:cNvSpPr>
          <p:nvPr>
            <p:ph type="title"/>
          </p:nvPr>
        </p:nvSpPr>
        <p:spPr>
          <a:xfrm>
            <a:off x="838200" y="681039"/>
            <a:ext cx="6995984" cy="727633"/>
          </a:xfrm>
        </p:spPr>
        <p:txBody>
          <a:bodyPr/>
          <a:lstStyle/>
          <a:p>
            <a:r>
              <a:rPr lang="sv-SE"/>
              <a:t>Klicka här för att ändra mall för rubrikformat</a:t>
            </a:r>
          </a:p>
        </p:txBody>
      </p:sp>
      <p:sp>
        <p:nvSpPr>
          <p:cNvPr id="4" name="Platshållare för innehåll 2">
            <a:extLst>
              <a:ext uri="{FF2B5EF4-FFF2-40B4-BE49-F238E27FC236}">
                <a16:creationId xmlns:a16="http://schemas.microsoft.com/office/drawing/2014/main" id="{DA1CA630-10C6-844D-92B2-747A3820A254}"/>
              </a:ext>
            </a:extLst>
          </p:cNvPr>
          <p:cNvSpPr>
            <a:spLocks noGrp="1"/>
          </p:cNvSpPr>
          <p:nvPr>
            <p:ph idx="1"/>
          </p:nvPr>
        </p:nvSpPr>
        <p:spPr>
          <a:xfrm>
            <a:off x="838200" y="1635682"/>
            <a:ext cx="6995984" cy="39001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E485D7EF-95A7-9341-87B1-40214232BD65}"/>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522E51CE-F8A8-BD4F-AD5A-8243AC9DB21B}"/>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627500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3">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E4C2037-889A-AE41-A44E-78FAD167E64D}"/>
              </a:ext>
            </a:extLst>
          </p:cNvPr>
          <p:cNvSpPr>
            <a:spLocks noGrp="1"/>
          </p:cNvSpPr>
          <p:nvPr>
            <p:ph idx="1"/>
          </p:nvPr>
        </p:nvSpPr>
        <p:spPr>
          <a:xfrm>
            <a:off x="838200" y="1643449"/>
            <a:ext cx="10515600" cy="389237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7" name="Bildobjekt 6">
            <a:extLst>
              <a:ext uri="{FF2B5EF4-FFF2-40B4-BE49-F238E27FC236}">
                <a16:creationId xmlns:a16="http://schemas.microsoft.com/office/drawing/2014/main" id="{41020CCC-0010-E342-9C88-2356FB6CA773}"/>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8" name="Bildobjekt 7">
            <a:extLst>
              <a:ext uri="{FF2B5EF4-FFF2-40B4-BE49-F238E27FC236}">
                <a16:creationId xmlns:a16="http://schemas.microsoft.com/office/drawing/2014/main" id="{67339096-64E1-604B-B1CA-9C02AA7E24EC}"/>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10" name="Rubrik 1">
            <a:extLst>
              <a:ext uri="{FF2B5EF4-FFF2-40B4-BE49-F238E27FC236}">
                <a16:creationId xmlns:a16="http://schemas.microsoft.com/office/drawing/2014/main" id="{B4AC2F1C-13F0-0E40-8079-AA162379DB48}"/>
              </a:ext>
            </a:extLst>
          </p:cNvPr>
          <p:cNvSpPr>
            <a:spLocks noGrp="1"/>
          </p:cNvSpPr>
          <p:nvPr>
            <p:ph type="title"/>
          </p:nvPr>
        </p:nvSpPr>
        <p:spPr>
          <a:xfrm>
            <a:off x="838201" y="681039"/>
            <a:ext cx="10515599" cy="727633"/>
          </a:xfrm>
        </p:spPr>
        <p:txBody>
          <a:bodyPr/>
          <a:lstStyle/>
          <a:p>
            <a:r>
              <a:rPr lang="sv-SE"/>
              <a:t>Klicka här för att ändra mall för rubrikformat</a:t>
            </a:r>
          </a:p>
        </p:txBody>
      </p:sp>
    </p:spTree>
    <p:extLst>
      <p:ext uri="{BB962C8B-B14F-4D97-AF65-F5344CB8AC3E}">
        <p14:creationId xmlns:p14="http://schemas.microsoft.com/office/powerpoint/2010/main" val="3697558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bild 4">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CC14CD-CE4A-CE4C-8DA0-C6903765C67A}"/>
              </a:ext>
            </a:extLst>
          </p:cNvPr>
          <p:cNvSpPr>
            <a:spLocks noGrp="1"/>
          </p:cNvSpPr>
          <p:nvPr>
            <p:ph type="title"/>
          </p:nvPr>
        </p:nvSpPr>
        <p:spPr>
          <a:xfrm>
            <a:off x="838200" y="681039"/>
            <a:ext cx="10515600" cy="72763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0" y="1643449"/>
            <a:ext cx="5181600" cy="389237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2A7AF4A-2846-0840-959B-B7FBF0BCA216}"/>
              </a:ext>
            </a:extLst>
          </p:cNvPr>
          <p:cNvSpPr>
            <a:spLocks noGrp="1"/>
          </p:cNvSpPr>
          <p:nvPr>
            <p:ph sz="half" idx="2"/>
          </p:nvPr>
        </p:nvSpPr>
        <p:spPr>
          <a:xfrm>
            <a:off x="6172200" y="1643449"/>
            <a:ext cx="5181600" cy="389237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2152310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ildsida 1">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1" y="0"/>
            <a:ext cx="12191999" cy="6858000"/>
          </a:xfrm>
        </p:spPr>
        <p:txBody>
          <a:bodyPr/>
          <a:lstStyle>
            <a:lvl1pPr marL="0" indent="0">
              <a:buNone/>
              <a:defRPr/>
            </a:lvl1pPr>
          </a:lstStyle>
          <a:p>
            <a:endParaRPr lang="sv-SE"/>
          </a:p>
        </p:txBody>
      </p:sp>
    </p:spTree>
    <p:extLst>
      <p:ext uri="{BB962C8B-B14F-4D97-AF65-F5344CB8AC3E}">
        <p14:creationId xmlns:p14="http://schemas.microsoft.com/office/powerpoint/2010/main" val="203248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89AAFF7-9567-43C2-80AB-831F537600C4}"/>
              </a:ext>
            </a:extLst>
          </p:cNvPr>
          <p:cNvSpPr>
            <a:spLocks noGrp="1"/>
          </p:cNvSpPr>
          <p:nvPr>
            <p:ph type="dt" sz="half" idx="10"/>
          </p:nvPr>
        </p:nvSpPr>
        <p:spPr/>
        <p:txBody>
          <a:bodyPr/>
          <a:lstStyle/>
          <a:p>
            <a:fld id="{11B65631-FF0A-4BA8-96CE-E529F2A52CC1}" type="datetimeFigureOut">
              <a:rPr lang="sv-SE" smtClean="0"/>
              <a:t>2022-06-21</a:t>
            </a:fld>
            <a:endParaRPr lang="sv-SE"/>
          </a:p>
        </p:txBody>
      </p:sp>
      <p:sp>
        <p:nvSpPr>
          <p:cNvPr id="3" name="Platshållare för sidfot 2">
            <a:extLst>
              <a:ext uri="{FF2B5EF4-FFF2-40B4-BE49-F238E27FC236}">
                <a16:creationId xmlns:a16="http://schemas.microsoft.com/office/drawing/2014/main" id="{A6CA24B1-4FFA-4BB6-9379-742DF07C3BDC}"/>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5A1F4FF2-51F2-48B8-B348-EA975610F275}"/>
              </a:ext>
            </a:extLst>
          </p:cNvPr>
          <p:cNvSpPr>
            <a:spLocks noGrp="1"/>
          </p:cNvSpPr>
          <p:nvPr>
            <p:ph type="sldNum" sz="quarter" idx="12"/>
          </p:nvPr>
        </p:nvSpPr>
        <p:spPr/>
        <p:txBody>
          <a:bodyPr/>
          <a:lstStyle/>
          <a:p>
            <a:fld id="{03C99458-1943-41C6-8D13-A705D6A93818}" type="slidenum">
              <a:rPr lang="sv-SE" smtClean="0"/>
              <a:t>‹#›</a:t>
            </a:fld>
            <a:endParaRPr lang="sv-SE"/>
          </a:p>
        </p:txBody>
      </p:sp>
    </p:spTree>
    <p:extLst>
      <p:ext uri="{BB962C8B-B14F-4D97-AF65-F5344CB8AC3E}">
        <p14:creationId xmlns:p14="http://schemas.microsoft.com/office/powerpoint/2010/main" val="3747119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sida 1">
    <p:spTree>
      <p:nvGrpSpPr>
        <p:cNvPr id="1" name=""/>
        <p:cNvGrpSpPr/>
        <p:nvPr/>
      </p:nvGrpSpPr>
      <p:grpSpPr>
        <a:xfrm>
          <a:off x="0" y="0"/>
          <a:ext cx="0" cy="0"/>
          <a:chOff x="0" y="0"/>
          <a:chExt cx="0" cy="0"/>
        </a:xfrm>
      </p:grpSpPr>
      <p:sp>
        <p:nvSpPr>
          <p:cNvPr id="8" name="Platshållare för innehåll 2">
            <a:extLst>
              <a:ext uri="{FF2B5EF4-FFF2-40B4-BE49-F238E27FC236}">
                <a16:creationId xmlns:a16="http://schemas.microsoft.com/office/drawing/2014/main" id="{C5CE7D8C-8463-6D40-9976-1A16EB6B9268}"/>
              </a:ext>
            </a:extLst>
          </p:cNvPr>
          <p:cNvSpPr>
            <a:spLocks noGrp="1"/>
          </p:cNvSpPr>
          <p:nvPr>
            <p:ph idx="1"/>
          </p:nvPr>
        </p:nvSpPr>
        <p:spPr>
          <a:xfrm>
            <a:off x="838201" y="726832"/>
            <a:ext cx="5599671" cy="4808996"/>
          </a:xfrm>
        </p:spPr>
        <p:txBody>
          <a:bodyPr/>
          <a:lstStyle>
            <a:lvl1pPr marL="0" indent="0">
              <a:buNone/>
              <a:defRPr/>
            </a:lvl1pPr>
            <a:lvl2pPr marL="685800" indent="-228600">
              <a:buFont typeface="Arial" panose="020B0604020202020204" pitchFamily="34" charset="0"/>
              <a:buChar char="•"/>
              <a:defRPr/>
            </a:lvl2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7290487" y="0"/>
            <a:ext cx="4901512" cy="6858000"/>
          </a:xfrm>
        </p:spPr>
        <p:txBody>
          <a:bodyPr/>
          <a:lstStyle>
            <a:lvl1pPr marL="0" indent="0">
              <a:buNone/>
              <a:defRPr/>
            </a:lvl1pPr>
          </a:lstStyle>
          <a:p>
            <a:endParaRPr lang="sv-SE"/>
          </a:p>
        </p:txBody>
      </p:sp>
    </p:spTree>
    <p:extLst>
      <p:ext uri="{BB962C8B-B14F-4D97-AF65-F5344CB8AC3E}">
        <p14:creationId xmlns:p14="http://schemas.microsoft.com/office/powerpoint/2010/main" val="3752719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sida 2">
    <p:spTree>
      <p:nvGrpSpPr>
        <p:cNvPr id="1" name=""/>
        <p:cNvGrpSpPr/>
        <p:nvPr/>
      </p:nvGrpSpPr>
      <p:grpSpPr>
        <a:xfrm>
          <a:off x="0" y="0"/>
          <a:ext cx="0" cy="0"/>
          <a:chOff x="0" y="0"/>
          <a:chExt cx="0" cy="0"/>
        </a:xfrm>
      </p:grpSpPr>
      <p:sp>
        <p:nvSpPr>
          <p:cNvPr id="4" name="Platshållare för innehåll 2">
            <a:extLst>
              <a:ext uri="{FF2B5EF4-FFF2-40B4-BE49-F238E27FC236}">
                <a16:creationId xmlns:a16="http://schemas.microsoft.com/office/drawing/2014/main" id="{DA1CA630-10C6-844D-92B2-747A3820A254}"/>
              </a:ext>
            </a:extLst>
          </p:cNvPr>
          <p:cNvSpPr>
            <a:spLocks noGrp="1"/>
          </p:cNvSpPr>
          <p:nvPr>
            <p:ph idx="1"/>
          </p:nvPr>
        </p:nvSpPr>
        <p:spPr>
          <a:xfrm>
            <a:off x="838200" y="681038"/>
            <a:ext cx="6995984"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E485D7EF-95A7-9341-87B1-40214232BD65}"/>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522E51CE-F8A8-BD4F-AD5A-8243AC9DB21B}"/>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4264462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3.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CCB133C-2033-3345-A558-7A285E9A2103}"/>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F97A962-2584-BA49-9D47-3305C0869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03198017"/>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3" r:id="rId3"/>
    <p:sldLayoutId id="2147483650" r:id="rId4"/>
    <p:sldLayoutId id="2147483652" r:id="rId5"/>
    <p:sldLayoutId id="2147483667" r:id="rId6"/>
    <p:sldLayoutId id="2147483668" r:id="rId7"/>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CCB133C-2033-3345-A558-7A285E9A2103}"/>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F97A962-2584-BA49-9D47-3305C0869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343303447"/>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CCB133C-2033-3345-A558-7A285E9A2103}"/>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F97A962-2584-BA49-9D47-3305C0869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498927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mailto:anna.sandberg.telleus@gu.se" TargetMode="External"/><Relationship Id="rId2" Type="http://schemas.openxmlformats.org/officeDocument/2006/relationships/notesSlide" Target="../notesSlides/notesSlide9.xml"/><Relationship Id="rId1" Type="http://schemas.openxmlformats.org/officeDocument/2006/relationships/slideLayout" Target="../slideLayouts/slideLayout10.xml"/><Relationship Id="rId4" Type="http://schemas.openxmlformats.org/officeDocument/2006/relationships/hyperlink" Target="mailto:anna.lindgren@chalmers.s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C774F7-3019-5C45-A23F-88D15036DED6}"/>
              </a:ext>
            </a:extLst>
          </p:cNvPr>
          <p:cNvSpPr>
            <a:spLocks noGrp="1"/>
          </p:cNvSpPr>
          <p:nvPr>
            <p:ph type="title"/>
          </p:nvPr>
        </p:nvSpPr>
        <p:spPr>
          <a:xfrm>
            <a:off x="802972" y="1477127"/>
            <a:ext cx="8880042" cy="2852737"/>
          </a:xfrm>
        </p:spPr>
        <p:txBody>
          <a:bodyPr/>
          <a:lstStyle/>
          <a:p>
            <a:r>
              <a:rPr lang="sv-SE">
                <a:latin typeface="Arial"/>
                <a:cs typeface="Arial"/>
              </a:rPr>
              <a:t>Tematräff </a:t>
            </a:r>
            <a:br>
              <a:rPr lang="sv-SE">
                <a:latin typeface="Arial"/>
                <a:cs typeface="Arial"/>
              </a:rPr>
            </a:br>
            <a:r>
              <a:rPr lang="sv-SE">
                <a:latin typeface="Arial"/>
                <a:cs typeface="Arial"/>
              </a:rPr>
              <a:t>Digital examen</a:t>
            </a:r>
          </a:p>
        </p:txBody>
      </p:sp>
      <p:sp>
        <p:nvSpPr>
          <p:cNvPr id="3" name="Platshållare för text 2">
            <a:extLst>
              <a:ext uri="{FF2B5EF4-FFF2-40B4-BE49-F238E27FC236}">
                <a16:creationId xmlns:a16="http://schemas.microsoft.com/office/drawing/2014/main" id="{AB56BA64-F3B5-D546-9024-60189949AD72}"/>
              </a:ext>
            </a:extLst>
          </p:cNvPr>
          <p:cNvSpPr>
            <a:spLocks noGrp="1"/>
          </p:cNvSpPr>
          <p:nvPr>
            <p:ph type="body" idx="1"/>
          </p:nvPr>
        </p:nvSpPr>
        <p:spPr/>
        <p:txBody>
          <a:bodyPr vert="horz" lIns="91440" tIns="45720" rIns="91440" bIns="45720" rtlCol="0" anchor="t">
            <a:normAutofit fontScale="62500" lnSpcReduction="20000"/>
          </a:bodyPr>
          <a:lstStyle/>
          <a:p>
            <a:r>
              <a:rPr lang="sv-SE"/>
              <a:t>2022-06-22</a:t>
            </a:r>
          </a:p>
          <a:p>
            <a:r>
              <a:rPr lang="sv-SE"/>
              <a:t>Anna Lindgren</a:t>
            </a:r>
          </a:p>
          <a:p>
            <a:r>
              <a:rPr lang="sv-SE" sz="3800"/>
              <a:t>Anna Sandberg Telléus</a:t>
            </a:r>
            <a:br>
              <a:rPr lang="sv-SE" sz="3800"/>
            </a:br>
            <a:endParaRPr lang="sv-SE" sz="3800"/>
          </a:p>
        </p:txBody>
      </p:sp>
    </p:spTree>
    <p:extLst>
      <p:ext uri="{BB962C8B-B14F-4D97-AF65-F5344CB8AC3E}">
        <p14:creationId xmlns:p14="http://schemas.microsoft.com/office/powerpoint/2010/main" val="2036698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C8A9B963-8C47-5D7E-6E2B-12183CCA53A5}"/>
              </a:ext>
            </a:extLst>
          </p:cNvPr>
          <p:cNvSpPr>
            <a:spLocks noGrp="1"/>
          </p:cNvSpPr>
          <p:nvPr>
            <p:ph idx="1"/>
          </p:nvPr>
        </p:nvSpPr>
        <p:spPr/>
        <p:txBody>
          <a:bodyPr>
            <a:normAutofit/>
          </a:bodyPr>
          <a:lstStyle/>
          <a:p>
            <a:pPr marL="342900" indent="-342900">
              <a:buFont typeface="Arial" panose="020B0604020202020204" pitchFamily="34" charset="0"/>
              <a:buChar char="•"/>
            </a:pPr>
            <a:r>
              <a:rPr lang="sv-SE"/>
              <a:t>Rättelse av skrivfel och liknande</a:t>
            </a:r>
            <a:br>
              <a:rPr lang="sv-SE"/>
            </a:br>
            <a:r>
              <a:rPr lang="sv-SE" i="1"/>
              <a:t>36 § förvaltningslagen (2017:900)</a:t>
            </a:r>
            <a:endParaRPr lang="sv-SE"/>
          </a:p>
          <a:p>
            <a:pPr marL="1028700" lvl="1" indent="-342900"/>
            <a:r>
              <a:rPr lang="sv-SE"/>
              <a:t>Automatiserad hantering då rättelse sker i andra delar av systemet</a:t>
            </a:r>
          </a:p>
          <a:p>
            <a:pPr marL="1028700" lvl="1" indent="-342900"/>
            <a:r>
              <a:rPr lang="sv-SE"/>
              <a:t>Möjlighet till rättelse direkt i beslutet om examen</a:t>
            </a:r>
          </a:p>
          <a:p>
            <a:pPr lvl="1" indent="0">
              <a:buNone/>
            </a:pPr>
            <a:endParaRPr lang="sv-SE"/>
          </a:p>
          <a:p>
            <a:pPr marL="342900" indent="-342900">
              <a:buFont typeface="Arial" panose="020B0604020202020204" pitchFamily="34" charset="0"/>
              <a:buChar char="•"/>
            </a:pPr>
            <a:r>
              <a:rPr lang="sv-SE"/>
              <a:t>Ändring av beslut</a:t>
            </a:r>
            <a:br>
              <a:rPr lang="sv-SE"/>
            </a:br>
            <a:r>
              <a:rPr lang="sv-SE" i="1"/>
              <a:t>37 &amp; 38 § förvaltningslagen (2017:900)</a:t>
            </a:r>
            <a:endParaRPr lang="sv-SE"/>
          </a:p>
          <a:p>
            <a:pPr marL="1028700" lvl="1" indent="-342900"/>
            <a:r>
              <a:rPr lang="sv-SE"/>
              <a:t>Möjlighet till ändring av befintligt beslut</a:t>
            </a:r>
          </a:p>
          <a:p>
            <a:pPr marL="342900" indent="-342900">
              <a:buFont typeface="Arial" panose="020B0604020202020204" pitchFamily="34" charset="0"/>
              <a:buChar char="•"/>
            </a:pPr>
            <a:endParaRPr lang="sv-SE" i="1"/>
          </a:p>
          <a:p>
            <a:pPr marL="342900" indent="-342900">
              <a:buFont typeface="Arial" panose="020B0604020202020204" pitchFamily="34" charset="0"/>
              <a:buChar char="•"/>
            </a:pPr>
            <a:r>
              <a:rPr lang="sv-SE"/>
              <a:t>Alla rättelser och ändringar kommer vara spårbara i </a:t>
            </a:r>
            <a:r>
              <a:rPr lang="sv-SE" err="1"/>
              <a:t>Ladok</a:t>
            </a:r>
            <a:endParaRPr lang="sv-SE"/>
          </a:p>
        </p:txBody>
      </p:sp>
      <p:sp>
        <p:nvSpPr>
          <p:cNvPr id="3" name="Rubrik 2">
            <a:extLst>
              <a:ext uri="{FF2B5EF4-FFF2-40B4-BE49-F238E27FC236}">
                <a16:creationId xmlns:a16="http://schemas.microsoft.com/office/drawing/2014/main" id="{D0C9EBDA-848F-1729-B5AE-2550E141B88F}"/>
              </a:ext>
            </a:extLst>
          </p:cNvPr>
          <p:cNvSpPr>
            <a:spLocks noGrp="1"/>
          </p:cNvSpPr>
          <p:nvPr>
            <p:ph type="title"/>
          </p:nvPr>
        </p:nvSpPr>
        <p:spPr/>
        <p:txBody>
          <a:bodyPr/>
          <a:lstStyle/>
          <a:p>
            <a:r>
              <a:rPr lang="sv-SE"/>
              <a:t>Rättelser och ändringar</a:t>
            </a:r>
          </a:p>
        </p:txBody>
      </p:sp>
    </p:spTree>
    <p:extLst>
      <p:ext uri="{BB962C8B-B14F-4D97-AF65-F5344CB8AC3E}">
        <p14:creationId xmlns:p14="http://schemas.microsoft.com/office/powerpoint/2010/main" val="425629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Bildobjekt 4">
            <a:extLst>
              <a:ext uri="{FF2B5EF4-FFF2-40B4-BE49-F238E27FC236}">
                <a16:creationId xmlns:a16="http://schemas.microsoft.com/office/drawing/2014/main" id="{1FAE3793-21F4-7685-E45B-48EE8CF04279}"/>
              </a:ext>
            </a:extLst>
          </p:cNvPr>
          <p:cNvPicPr>
            <a:picLocks noGrp="1" noChangeAspect="1"/>
          </p:cNvPicPr>
          <p:nvPr>
            <p:ph idx="1"/>
          </p:nvPr>
        </p:nvPicPr>
        <p:blipFill>
          <a:blip r:embed="rId2"/>
          <a:stretch>
            <a:fillRect/>
          </a:stretch>
        </p:blipFill>
        <p:spPr>
          <a:xfrm>
            <a:off x="2388654" y="1042703"/>
            <a:ext cx="8160963" cy="5815297"/>
          </a:xfrm>
          <a:prstGeom prst="rect">
            <a:avLst/>
          </a:prstGeom>
        </p:spPr>
      </p:pic>
      <p:sp>
        <p:nvSpPr>
          <p:cNvPr id="6" name="Rubrik 2">
            <a:extLst>
              <a:ext uri="{FF2B5EF4-FFF2-40B4-BE49-F238E27FC236}">
                <a16:creationId xmlns:a16="http://schemas.microsoft.com/office/drawing/2014/main" id="{AB7C0EE5-5BCC-C3AD-310B-A762C900D419}"/>
              </a:ext>
            </a:extLst>
          </p:cNvPr>
          <p:cNvSpPr>
            <a:spLocks noGrp="1"/>
          </p:cNvSpPr>
          <p:nvPr>
            <p:ph type="title"/>
          </p:nvPr>
        </p:nvSpPr>
        <p:spPr>
          <a:xfrm>
            <a:off x="734507" y="315070"/>
            <a:ext cx="10515599" cy="727633"/>
          </a:xfrm>
        </p:spPr>
        <p:txBody>
          <a:bodyPr/>
          <a:lstStyle/>
          <a:p>
            <a:br>
              <a:rPr lang="sv-SE"/>
            </a:br>
            <a:r>
              <a:rPr lang="sv-SE"/>
              <a:t>Rättelser som görs i andra delar av systemet</a:t>
            </a:r>
            <a:br>
              <a:rPr lang="sv-SE"/>
            </a:br>
            <a:endParaRPr lang="sv-SE"/>
          </a:p>
        </p:txBody>
      </p:sp>
    </p:spTree>
    <p:extLst>
      <p:ext uri="{BB962C8B-B14F-4D97-AF65-F5344CB8AC3E}">
        <p14:creationId xmlns:p14="http://schemas.microsoft.com/office/powerpoint/2010/main" val="4091556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811D86A7-E095-489D-AC9E-E76808481B0B}"/>
              </a:ext>
            </a:extLst>
          </p:cNvPr>
          <p:cNvSpPr>
            <a:spLocks noGrp="1"/>
          </p:cNvSpPr>
          <p:nvPr>
            <p:ph type="title"/>
          </p:nvPr>
        </p:nvSpPr>
        <p:spPr>
          <a:xfrm>
            <a:off x="838200" y="148379"/>
            <a:ext cx="10515599" cy="727633"/>
          </a:xfrm>
        </p:spPr>
        <p:txBody>
          <a:bodyPr/>
          <a:lstStyle/>
          <a:p>
            <a:r>
              <a:rPr lang="sv-SE" sz="3200"/>
              <a:t>Pågående och kommande delmål </a:t>
            </a:r>
            <a:endParaRPr lang="sv-SE"/>
          </a:p>
        </p:txBody>
      </p:sp>
      <p:graphicFrame>
        <p:nvGraphicFramePr>
          <p:cNvPr id="7" name="Diagram 6">
            <a:extLst>
              <a:ext uri="{FF2B5EF4-FFF2-40B4-BE49-F238E27FC236}">
                <a16:creationId xmlns:a16="http://schemas.microsoft.com/office/drawing/2014/main" id="{3C9A7A5B-F839-4E6E-814B-958D4336A6E6}"/>
              </a:ext>
            </a:extLst>
          </p:cNvPr>
          <p:cNvGraphicFramePr/>
          <p:nvPr>
            <p:extLst>
              <p:ext uri="{D42A27DB-BD31-4B8C-83A1-F6EECF244321}">
                <p14:modId xmlns:p14="http://schemas.microsoft.com/office/powerpoint/2010/main" val="3560668800"/>
              </p:ext>
            </p:extLst>
          </p:nvPr>
        </p:nvGraphicFramePr>
        <p:xfrm>
          <a:off x="2431495"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797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CDDC861E-E60B-47A9-84F2-E9A9FDA9885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54421901-277B-477C-9675-3A7C1B50B17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BAA61AFF-D1B1-41D1-8CD0-A2A14815FBA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F243F5A1-61AB-461D-84D0-E04445EC753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318179B4-1FC0-4BEB-9971-75E53BA08870}"/>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4CFACACE-6CCA-430B-BD50-E54CA2D6876A}"/>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3039C6F0-0517-4B06-8DD9-06D891BB4F1C}"/>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D0CB877C-6A15-4A88-89BE-BB8CD53ECE5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2134153-8383-4403-85BF-D6C9F152D599}"/>
              </a:ext>
            </a:extLst>
          </p:cNvPr>
          <p:cNvSpPr>
            <a:spLocks noGrp="1"/>
          </p:cNvSpPr>
          <p:nvPr>
            <p:ph type="title" idx="4294967295"/>
          </p:nvPr>
        </p:nvSpPr>
        <p:spPr>
          <a:xfrm>
            <a:off x="838200" y="556949"/>
            <a:ext cx="10515600" cy="4929452"/>
          </a:xfrm>
          <a:solidFill>
            <a:schemeClr val="accent6">
              <a:lumMod val="60000"/>
              <a:lumOff val="40000"/>
            </a:schemeClr>
          </a:solidFill>
        </p:spPr>
        <p:txBody>
          <a:bodyPr vert="horz" lIns="91440" tIns="45720" rIns="91440" bIns="45720" rtlCol="0" anchor="t">
            <a:normAutofit/>
          </a:bodyPr>
          <a:lstStyle/>
          <a:p>
            <a:pPr algn="ctr"/>
            <a:br>
              <a:rPr lang="en-US" sz="6600">
                <a:latin typeface="+mj-lt"/>
                <a:cs typeface="+mj-cs"/>
              </a:rPr>
            </a:br>
            <a:br>
              <a:rPr lang="en-US" sz="6600">
                <a:latin typeface="+mj-lt"/>
                <a:cs typeface="+mj-cs"/>
              </a:rPr>
            </a:br>
            <a:r>
              <a:rPr lang="en-US" sz="6600" err="1">
                <a:latin typeface="+mj-lt"/>
                <a:cs typeface="+mj-cs"/>
              </a:rPr>
              <a:t>Frågor</a:t>
            </a:r>
            <a:r>
              <a:rPr lang="en-US" sz="6600">
                <a:latin typeface="+mj-lt"/>
                <a:cs typeface="+mj-cs"/>
              </a:rPr>
              <a:t>?</a:t>
            </a:r>
          </a:p>
        </p:txBody>
      </p:sp>
    </p:spTree>
    <p:extLst>
      <p:ext uri="{BB962C8B-B14F-4D97-AF65-F5344CB8AC3E}">
        <p14:creationId xmlns:p14="http://schemas.microsoft.com/office/powerpoint/2010/main" val="610062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p:txBody>
          <a:bodyPr>
            <a:normAutofit/>
          </a:bodyPr>
          <a:lstStyle/>
          <a:p>
            <a:pPr algn="ctr"/>
            <a:endParaRPr lang="sv-SE" sz="4000"/>
          </a:p>
          <a:p>
            <a:pPr algn="ctr"/>
            <a:r>
              <a:rPr lang="sv-SE" sz="3200"/>
              <a:t>Fler tematräffar inom digital examen kommer att hållas i höst.</a:t>
            </a:r>
          </a:p>
          <a:p>
            <a:pPr algn="ctr"/>
            <a:r>
              <a:rPr lang="sv-SE" sz="3200"/>
              <a:t>Kontakta oss gärna med önskemål om innehåll.</a:t>
            </a:r>
          </a:p>
          <a:p>
            <a:pPr algn="ctr"/>
            <a:endParaRPr lang="sv-SE" sz="2400"/>
          </a:p>
          <a:p>
            <a:pPr algn="ctr"/>
            <a:endParaRPr lang="sv-SE" sz="2400"/>
          </a:p>
          <a:p>
            <a:pPr algn="ctr"/>
            <a:r>
              <a:rPr lang="sv-SE">
                <a:hlinkClick r:id="rId3"/>
              </a:rPr>
              <a:t>anna.sandberg.telleus@gu.se</a:t>
            </a:r>
            <a:r>
              <a:rPr lang="sv-SE"/>
              <a:t>  </a:t>
            </a:r>
          </a:p>
          <a:p>
            <a:pPr algn="ctr"/>
            <a:r>
              <a:rPr lang="sv-SE">
                <a:hlinkClick r:id="rId4"/>
              </a:rPr>
              <a:t>anna.lindgren@chalmers.se</a:t>
            </a:r>
            <a:endParaRPr lang="sv-SE"/>
          </a:p>
        </p:txBody>
      </p:sp>
    </p:spTree>
    <p:extLst>
      <p:ext uri="{BB962C8B-B14F-4D97-AF65-F5344CB8AC3E}">
        <p14:creationId xmlns:p14="http://schemas.microsoft.com/office/powerpoint/2010/main" val="25258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8F39AD66-E5C4-40E3-8ADD-7AC7469779C9}"/>
              </a:ext>
            </a:extLst>
          </p:cNvPr>
          <p:cNvSpPr>
            <a:spLocks noGrp="1"/>
          </p:cNvSpPr>
          <p:nvPr>
            <p:ph idx="1"/>
          </p:nvPr>
        </p:nvSpPr>
        <p:spPr/>
        <p:txBody>
          <a:bodyPr vert="horz" lIns="91440" tIns="45720" rIns="91440" bIns="45720" rtlCol="0" anchor="t">
            <a:normAutofit/>
          </a:bodyPr>
          <a:lstStyle/>
          <a:p>
            <a:pPr marL="342900" indent="-342900">
              <a:buChar char="•"/>
            </a:pPr>
            <a:r>
              <a:rPr lang="sv-SE">
                <a:latin typeface="Arial"/>
                <a:cs typeface="Arial"/>
              </a:rPr>
              <a:t>Tidslinje</a:t>
            </a:r>
          </a:p>
          <a:p>
            <a:pPr marL="342900" indent="-342900">
              <a:buChar char="•"/>
            </a:pPr>
            <a:r>
              <a:rPr lang="sv-SE">
                <a:latin typeface="Arial"/>
                <a:cs typeface="Arial"/>
              </a:rPr>
              <a:t>Sammanfattning/repetition av tidigare information</a:t>
            </a:r>
          </a:p>
          <a:p>
            <a:pPr marL="1028700" lvl="1" indent="-342900"/>
            <a:r>
              <a:rPr lang="sv-SE">
                <a:latin typeface="Arial"/>
                <a:cs typeface="Arial"/>
              </a:rPr>
              <a:t>Identifierande behov</a:t>
            </a:r>
          </a:p>
          <a:p>
            <a:pPr marL="1028700" lvl="1" indent="-342900"/>
            <a:r>
              <a:rPr lang="sv-SE">
                <a:latin typeface="Arial"/>
                <a:cs typeface="Arial"/>
              </a:rPr>
              <a:t>Antagande som lösningsförslaget bygger på</a:t>
            </a:r>
          </a:p>
          <a:p>
            <a:pPr marL="1028700" lvl="1" indent="-342900"/>
            <a:r>
              <a:rPr lang="sv-SE">
                <a:latin typeface="Arial"/>
                <a:cs typeface="Arial"/>
              </a:rPr>
              <a:t>Föreslagen process</a:t>
            </a:r>
          </a:p>
          <a:p>
            <a:pPr marL="342900" indent="-342900">
              <a:buChar char="•"/>
            </a:pPr>
            <a:r>
              <a:rPr lang="sv-SE">
                <a:latin typeface="Arial"/>
                <a:cs typeface="Arial"/>
              </a:rPr>
              <a:t>Ny information</a:t>
            </a:r>
          </a:p>
          <a:p>
            <a:pPr marL="1028700" lvl="1" indent="-342900"/>
            <a:r>
              <a:rPr lang="sv-SE">
                <a:latin typeface="Arial"/>
                <a:cs typeface="Arial"/>
              </a:rPr>
              <a:t>Beslutet om examen</a:t>
            </a:r>
          </a:p>
          <a:p>
            <a:pPr marL="1028700" lvl="1" indent="-342900"/>
            <a:r>
              <a:rPr lang="sv-SE">
                <a:latin typeface="Arial"/>
                <a:cs typeface="Arial"/>
              </a:rPr>
              <a:t>Rättelser och ändringar av beslut</a:t>
            </a:r>
          </a:p>
          <a:p>
            <a:pPr marL="1028700" lvl="1" indent="-342900"/>
            <a:r>
              <a:rPr lang="sv-SE">
                <a:latin typeface="Arial"/>
                <a:cs typeface="Arial"/>
              </a:rPr>
              <a:t>Pågående och kommande delmål</a:t>
            </a:r>
          </a:p>
          <a:p>
            <a:pPr marL="342900" indent="-342900">
              <a:buChar char="•"/>
            </a:pPr>
            <a:r>
              <a:rPr lang="sv-SE">
                <a:latin typeface="Arial"/>
                <a:cs typeface="Arial"/>
              </a:rPr>
              <a:t>Frågor?</a:t>
            </a:r>
          </a:p>
          <a:p>
            <a:pPr marL="342900" indent="-342900">
              <a:buChar char="•"/>
            </a:pPr>
            <a:endParaRPr lang="sv-SE"/>
          </a:p>
          <a:p>
            <a:pPr marL="342900" indent="-342900">
              <a:buChar char="•"/>
            </a:pPr>
            <a:endParaRPr lang="sv-SE"/>
          </a:p>
          <a:p>
            <a:pPr marL="342900" indent="-342900">
              <a:buChar char="•"/>
            </a:pPr>
            <a:endParaRPr lang="sv-SE"/>
          </a:p>
        </p:txBody>
      </p:sp>
      <p:sp>
        <p:nvSpPr>
          <p:cNvPr id="3" name="Rubrik 2">
            <a:extLst>
              <a:ext uri="{FF2B5EF4-FFF2-40B4-BE49-F238E27FC236}">
                <a16:creationId xmlns:a16="http://schemas.microsoft.com/office/drawing/2014/main" id="{C577BF26-5899-4C2C-A1EF-AB67D869C1AB}"/>
              </a:ext>
            </a:extLst>
          </p:cNvPr>
          <p:cNvSpPr>
            <a:spLocks noGrp="1"/>
          </p:cNvSpPr>
          <p:nvPr>
            <p:ph type="title"/>
          </p:nvPr>
        </p:nvSpPr>
        <p:spPr/>
        <p:txBody>
          <a:bodyPr/>
          <a:lstStyle/>
          <a:p>
            <a:r>
              <a:rPr lang="sv-SE">
                <a:latin typeface="Arial"/>
                <a:cs typeface="Arial"/>
              </a:rPr>
              <a:t>Agenda</a:t>
            </a:r>
            <a:endParaRPr lang="sv-SE"/>
          </a:p>
        </p:txBody>
      </p:sp>
    </p:spTree>
    <p:extLst>
      <p:ext uri="{BB962C8B-B14F-4D97-AF65-F5344CB8AC3E}">
        <p14:creationId xmlns:p14="http://schemas.microsoft.com/office/powerpoint/2010/main" val="29399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Rak koppling 26">
            <a:extLst>
              <a:ext uri="{FF2B5EF4-FFF2-40B4-BE49-F238E27FC236}">
                <a16:creationId xmlns:a16="http://schemas.microsoft.com/office/drawing/2014/main" id="{F7B9E168-ADBA-475B-AA6C-E8EC7736F98C}"/>
              </a:ext>
            </a:extLst>
          </p:cNvPr>
          <p:cNvCxnSpPr>
            <a:cxnSpLocks/>
          </p:cNvCxnSpPr>
          <p:nvPr/>
        </p:nvCxnSpPr>
        <p:spPr>
          <a:xfrm>
            <a:off x="1487998" y="4377711"/>
            <a:ext cx="9265275" cy="16747"/>
          </a:xfrm>
          <a:prstGeom prst="line">
            <a:avLst/>
          </a:prstGeom>
          <a:ln w="28575"/>
        </p:spPr>
        <p:style>
          <a:lnRef idx="1">
            <a:schemeClr val="dk1"/>
          </a:lnRef>
          <a:fillRef idx="0">
            <a:schemeClr val="dk1"/>
          </a:fillRef>
          <a:effectRef idx="0">
            <a:schemeClr val="dk1"/>
          </a:effectRef>
          <a:fontRef idx="minor">
            <a:schemeClr val="tx1"/>
          </a:fontRef>
        </p:style>
      </p:cxnSp>
      <p:cxnSp>
        <p:nvCxnSpPr>
          <p:cNvPr id="74" name="Rak koppling 73">
            <a:extLst>
              <a:ext uri="{FF2B5EF4-FFF2-40B4-BE49-F238E27FC236}">
                <a16:creationId xmlns:a16="http://schemas.microsoft.com/office/drawing/2014/main" id="{810C338C-7A76-466B-9107-16F5B77D2112}"/>
              </a:ext>
            </a:extLst>
          </p:cNvPr>
          <p:cNvCxnSpPr>
            <a:cxnSpLocks/>
            <a:endCxn id="72" idx="4"/>
          </p:cNvCxnSpPr>
          <p:nvPr/>
        </p:nvCxnSpPr>
        <p:spPr>
          <a:xfrm>
            <a:off x="7105532" y="3974911"/>
            <a:ext cx="8069" cy="465886"/>
          </a:xfrm>
          <a:prstGeom prst="line">
            <a:avLst/>
          </a:prstGeom>
          <a:ln w="9525"/>
        </p:spPr>
        <p:style>
          <a:lnRef idx="1">
            <a:schemeClr val="dk1"/>
          </a:lnRef>
          <a:fillRef idx="0">
            <a:schemeClr val="dk1"/>
          </a:fillRef>
          <a:effectRef idx="0">
            <a:schemeClr val="dk1"/>
          </a:effectRef>
          <a:fontRef idx="minor">
            <a:schemeClr val="tx1"/>
          </a:fontRef>
        </p:style>
      </p:cxnSp>
      <p:cxnSp>
        <p:nvCxnSpPr>
          <p:cNvPr id="2" name="Rak koppling 1">
            <a:extLst>
              <a:ext uri="{FF2B5EF4-FFF2-40B4-BE49-F238E27FC236}">
                <a16:creationId xmlns:a16="http://schemas.microsoft.com/office/drawing/2014/main" id="{D9FCAE57-EB68-40DF-B94B-7C5AA66006EA}"/>
              </a:ext>
            </a:extLst>
          </p:cNvPr>
          <p:cNvCxnSpPr>
            <a:cxnSpLocks/>
          </p:cNvCxnSpPr>
          <p:nvPr/>
        </p:nvCxnSpPr>
        <p:spPr>
          <a:xfrm flipH="1">
            <a:off x="8139410" y="1715195"/>
            <a:ext cx="33494" cy="4086068"/>
          </a:xfrm>
          <a:prstGeom prst="line">
            <a:avLst/>
          </a:prstGeom>
          <a:ln w="9525">
            <a:solidFill>
              <a:schemeClr val="accent6"/>
            </a:solidFill>
            <a:prstDash val="dash"/>
          </a:ln>
        </p:spPr>
        <p:style>
          <a:lnRef idx="1">
            <a:schemeClr val="dk1"/>
          </a:lnRef>
          <a:fillRef idx="0">
            <a:schemeClr val="dk1"/>
          </a:fillRef>
          <a:effectRef idx="0">
            <a:schemeClr val="dk1"/>
          </a:effectRef>
          <a:fontRef idx="minor">
            <a:schemeClr val="tx1"/>
          </a:fontRef>
        </p:style>
      </p:cxnSp>
      <p:sp>
        <p:nvSpPr>
          <p:cNvPr id="4" name="Ellips 3">
            <a:extLst>
              <a:ext uri="{FF2B5EF4-FFF2-40B4-BE49-F238E27FC236}">
                <a16:creationId xmlns:a16="http://schemas.microsoft.com/office/drawing/2014/main" id="{F5B8295A-81ED-4627-A2AE-C259B911EE7D}"/>
              </a:ext>
            </a:extLst>
          </p:cNvPr>
          <p:cNvSpPr/>
          <p:nvPr/>
        </p:nvSpPr>
        <p:spPr>
          <a:xfrm>
            <a:off x="1459701" y="4295163"/>
            <a:ext cx="151002" cy="15100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5" name="Ellips 4">
            <a:extLst>
              <a:ext uri="{FF2B5EF4-FFF2-40B4-BE49-F238E27FC236}">
                <a16:creationId xmlns:a16="http://schemas.microsoft.com/office/drawing/2014/main" id="{5B9CE122-2D6A-4E6A-BECD-EEC3890E0A2B}"/>
              </a:ext>
            </a:extLst>
          </p:cNvPr>
          <p:cNvSpPr/>
          <p:nvPr/>
        </p:nvSpPr>
        <p:spPr>
          <a:xfrm>
            <a:off x="2306989" y="4295163"/>
            <a:ext cx="151002" cy="15100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7" name="Ellips 6">
            <a:extLst>
              <a:ext uri="{FF2B5EF4-FFF2-40B4-BE49-F238E27FC236}">
                <a16:creationId xmlns:a16="http://schemas.microsoft.com/office/drawing/2014/main" id="{DDDD842E-8CC5-4183-A2A7-B73FD5B34C20}"/>
              </a:ext>
            </a:extLst>
          </p:cNvPr>
          <p:cNvSpPr/>
          <p:nvPr/>
        </p:nvSpPr>
        <p:spPr>
          <a:xfrm>
            <a:off x="3154277" y="4295163"/>
            <a:ext cx="151002" cy="15100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8" name="Ellips 7">
            <a:extLst>
              <a:ext uri="{FF2B5EF4-FFF2-40B4-BE49-F238E27FC236}">
                <a16:creationId xmlns:a16="http://schemas.microsoft.com/office/drawing/2014/main" id="{0BD50723-BA6C-46A2-B821-E461DD7AC53C}"/>
              </a:ext>
            </a:extLst>
          </p:cNvPr>
          <p:cNvSpPr/>
          <p:nvPr/>
        </p:nvSpPr>
        <p:spPr>
          <a:xfrm>
            <a:off x="4001564" y="4212785"/>
            <a:ext cx="335555" cy="32985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10" name="textruta 9">
            <a:extLst>
              <a:ext uri="{FF2B5EF4-FFF2-40B4-BE49-F238E27FC236}">
                <a16:creationId xmlns:a16="http://schemas.microsoft.com/office/drawing/2014/main" id="{BC8EFAE5-F066-4AC9-B335-C3456D1DB999}"/>
              </a:ext>
            </a:extLst>
          </p:cNvPr>
          <p:cNvSpPr txBox="1"/>
          <p:nvPr/>
        </p:nvSpPr>
        <p:spPr>
          <a:xfrm>
            <a:off x="853902" y="5142451"/>
            <a:ext cx="1444304"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v-SE" sz="1600"/>
              <a:t>Utredning av de behov som inkom via förstudien</a:t>
            </a:r>
          </a:p>
        </p:txBody>
      </p:sp>
      <p:cxnSp>
        <p:nvCxnSpPr>
          <p:cNvPr id="11" name="Rak koppling 10">
            <a:extLst>
              <a:ext uri="{FF2B5EF4-FFF2-40B4-BE49-F238E27FC236}">
                <a16:creationId xmlns:a16="http://schemas.microsoft.com/office/drawing/2014/main" id="{6963314B-B973-4145-ACE4-4BFCD0C78688}"/>
              </a:ext>
            </a:extLst>
          </p:cNvPr>
          <p:cNvCxnSpPr>
            <a:cxnSpLocks/>
          </p:cNvCxnSpPr>
          <p:nvPr/>
        </p:nvCxnSpPr>
        <p:spPr>
          <a:xfrm rot="5400000">
            <a:off x="1187059" y="4794308"/>
            <a:ext cx="696286" cy="0"/>
          </a:xfrm>
          <a:prstGeom prst="line">
            <a:avLst/>
          </a:prstGeom>
          <a:ln w="9525"/>
        </p:spPr>
        <p:style>
          <a:lnRef idx="1">
            <a:schemeClr val="dk1"/>
          </a:lnRef>
          <a:fillRef idx="0">
            <a:schemeClr val="dk1"/>
          </a:fillRef>
          <a:effectRef idx="0">
            <a:schemeClr val="dk1"/>
          </a:effectRef>
          <a:fontRef idx="minor">
            <a:schemeClr val="tx1"/>
          </a:fontRef>
        </p:style>
      </p:cxnSp>
      <p:cxnSp>
        <p:nvCxnSpPr>
          <p:cNvPr id="12" name="Rak koppling 11">
            <a:extLst>
              <a:ext uri="{FF2B5EF4-FFF2-40B4-BE49-F238E27FC236}">
                <a16:creationId xmlns:a16="http://schemas.microsoft.com/office/drawing/2014/main" id="{F0018DDB-6BD8-4F91-95E9-337F58F105BD}"/>
              </a:ext>
            </a:extLst>
          </p:cNvPr>
          <p:cNvCxnSpPr>
            <a:cxnSpLocks/>
          </p:cNvCxnSpPr>
          <p:nvPr/>
        </p:nvCxnSpPr>
        <p:spPr>
          <a:xfrm rot="5400000">
            <a:off x="2034347" y="3947020"/>
            <a:ext cx="696286" cy="0"/>
          </a:xfrm>
          <a:prstGeom prst="line">
            <a:avLst/>
          </a:prstGeom>
          <a:ln w="9525"/>
        </p:spPr>
        <p:style>
          <a:lnRef idx="1">
            <a:schemeClr val="dk1"/>
          </a:lnRef>
          <a:fillRef idx="0">
            <a:schemeClr val="dk1"/>
          </a:fillRef>
          <a:effectRef idx="0">
            <a:schemeClr val="dk1"/>
          </a:effectRef>
          <a:fontRef idx="minor">
            <a:schemeClr val="tx1"/>
          </a:fontRef>
        </p:style>
      </p:cxnSp>
      <p:sp>
        <p:nvSpPr>
          <p:cNvPr id="13" name="textruta 12">
            <a:extLst>
              <a:ext uri="{FF2B5EF4-FFF2-40B4-BE49-F238E27FC236}">
                <a16:creationId xmlns:a16="http://schemas.microsoft.com/office/drawing/2014/main" id="{C152935C-4228-4ABA-8CE3-6F45F84E8F4A}"/>
              </a:ext>
            </a:extLst>
          </p:cNvPr>
          <p:cNvSpPr txBox="1"/>
          <p:nvPr/>
        </p:nvSpPr>
        <p:spPr>
          <a:xfrm>
            <a:off x="7870046" y="1368137"/>
            <a:ext cx="576640" cy="338554"/>
          </a:xfrm>
          <a:prstGeom prst="rect">
            <a:avLst/>
          </a:prstGeom>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r>
              <a:rPr lang="sv-SE" sz="1600"/>
              <a:t>Idag</a:t>
            </a:r>
          </a:p>
        </p:txBody>
      </p:sp>
      <p:cxnSp>
        <p:nvCxnSpPr>
          <p:cNvPr id="14" name="Rak koppling 13">
            <a:extLst>
              <a:ext uri="{FF2B5EF4-FFF2-40B4-BE49-F238E27FC236}">
                <a16:creationId xmlns:a16="http://schemas.microsoft.com/office/drawing/2014/main" id="{FB1F2EF1-E57E-4429-9803-7658F77A8787}"/>
              </a:ext>
            </a:extLst>
          </p:cNvPr>
          <p:cNvCxnSpPr>
            <a:cxnSpLocks/>
          </p:cNvCxnSpPr>
          <p:nvPr/>
        </p:nvCxnSpPr>
        <p:spPr>
          <a:xfrm>
            <a:off x="3229778" y="4446165"/>
            <a:ext cx="0" cy="192947"/>
          </a:xfrm>
          <a:prstGeom prst="line">
            <a:avLst/>
          </a:prstGeom>
          <a:ln w="9525"/>
        </p:spPr>
        <p:style>
          <a:lnRef idx="1">
            <a:schemeClr val="dk1"/>
          </a:lnRef>
          <a:fillRef idx="0">
            <a:schemeClr val="dk1"/>
          </a:fillRef>
          <a:effectRef idx="0">
            <a:schemeClr val="dk1"/>
          </a:effectRef>
          <a:fontRef idx="minor">
            <a:schemeClr val="tx1"/>
          </a:fontRef>
        </p:style>
      </p:cxnSp>
      <p:sp>
        <p:nvSpPr>
          <p:cNvPr id="15" name="textruta 14">
            <a:extLst>
              <a:ext uri="{FF2B5EF4-FFF2-40B4-BE49-F238E27FC236}">
                <a16:creationId xmlns:a16="http://schemas.microsoft.com/office/drawing/2014/main" id="{58BFCC0A-3239-408E-AAF0-D8146B9A2947}"/>
              </a:ext>
            </a:extLst>
          </p:cNvPr>
          <p:cNvSpPr txBox="1"/>
          <p:nvPr/>
        </p:nvSpPr>
        <p:spPr>
          <a:xfrm>
            <a:off x="2690681" y="4624918"/>
            <a:ext cx="1108982"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v-SE" sz="1600"/>
              <a:t>Förankring</a:t>
            </a:r>
          </a:p>
        </p:txBody>
      </p:sp>
      <p:sp>
        <p:nvSpPr>
          <p:cNvPr id="17" name="textruta 16">
            <a:extLst>
              <a:ext uri="{FF2B5EF4-FFF2-40B4-BE49-F238E27FC236}">
                <a16:creationId xmlns:a16="http://schemas.microsoft.com/office/drawing/2014/main" id="{AA76CAF4-1F33-49E0-A38F-8C31244B3E4D}"/>
              </a:ext>
            </a:extLst>
          </p:cNvPr>
          <p:cNvSpPr txBox="1"/>
          <p:nvPr/>
        </p:nvSpPr>
        <p:spPr>
          <a:xfrm>
            <a:off x="5007297" y="1909219"/>
            <a:ext cx="3037331" cy="1231106"/>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sv-SE"/>
              <a:t>Delmål: Delning av examen</a:t>
            </a:r>
          </a:p>
          <a:p>
            <a:r>
              <a:rPr lang="sv-SE" sz="1400" i="1"/>
              <a:t>För att en student/alumn ska kunna dela information om sin examen med en mottagare som kan kontrollera examen direkt i </a:t>
            </a:r>
            <a:r>
              <a:rPr lang="sv-SE" sz="1400" i="1" err="1"/>
              <a:t>Ladok</a:t>
            </a:r>
            <a:r>
              <a:rPr lang="sv-SE" sz="1400" i="1"/>
              <a:t>.</a:t>
            </a:r>
          </a:p>
        </p:txBody>
      </p:sp>
      <p:cxnSp>
        <p:nvCxnSpPr>
          <p:cNvPr id="19" name="Rak koppling 18">
            <a:extLst>
              <a:ext uri="{FF2B5EF4-FFF2-40B4-BE49-F238E27FC236}">
                <a16:creationId xmlns:a16="http://schemas.microsoft.com/office/drawing/2014/main" id="{FB3F3D17-0623-4E35-B78C-7BB90AA1B2EB}"/>
              </a:ext>
            </a:extLst>
          </p:cNvPr>
          <p:cNvCxnSpPr>
            <a:cxnSpLocks/>
          </p:cNvCxnSpPr>
          <p:nvPr/>
        </p:nvCxnSpPr>
        <p:spPr>
          <a:xfrm rot="5400000">
            <a:off x="5573406" y="4794308"/>
            <a:ext cx="696286" cy="0"/>
          </a:xfrm>
          <a:prstGeom prst="line">
            <a:avLst/>
          </a:prstGeom>
          <a:ln w="9525"/>
        </p:spPr>
        <p:style>
          <a:lnRef idx="1">
            <a:schemeClr val="dk1"/>
          </a:lnRef>
          <a:fillRef idx="0">
            <a:schemeClr val="dk1"/>
          </a:fillRef>
          <a:effectRef idx="0">
            <a:schemeClr val="dk1"/>
          </a:effectRef>
          <a:fontRef idx="minor">
            <a:schemeClr val="tx1"/>
          </a:fontRef>
        </p:style>
      </p:cxnSp>
      <p:sp>
        <p:nvSpPr>
          <p:cNvPr id="20" name="textruta 19">
            <a:extLst>
              <a:ext uri="{FF2B5EF4-FFF2-40B4-BE49-F238E27FC236}">
                <a16:creationId xmlns:a16="http://schemas.microsoft.com/office/drawing/2014/main" id="{E65CD3D9-907C-42D5-A193-1FFF01F63F59}"/>
              </a:ext>
            </a:extLst>
          </p:cNvPr>
          <p:cNvSpPr txBox="1"/>
          <p:nvPr/>
        </p:nvSpPr>
        <p:spPr>
          <a:xfrm>
            <a:off x="5309157" y="5142451"/>
            <a:ext cx="1224783"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v-SE" sz="1600"/>
              <a:t>Avstämning med jurist</a:t>
            </a:r>
          </a:p>
        </p:txBody>
      </p:sp>
      <p:cxnSp>
        <p:nvCxnSpPr>
          <p:cNvPr id="23" name="Rak koppling 22">
            <a:extLst>
              <a:ext uri="{FF2B5EF4-FFF2-40B4-BE49-F238E27FC236}">
                <a16:creationId xmlns:a16="http://schemas.microsoft.com/office/drawing/2014/main" id="{B3FA83B4-E123-405D-A6D5-CF85BEEF9E71}"/>
              </a:ext>
            </a:extLst>
          </p:cNvPr>
          <p:cNvCxnSpPr>
            <a:cxnSpLocks/>
          </p:cNvCxnSpPr>
          <p:nvPr/>
        </p:nvCxnSpPr>
        <p:spPr>
          <a:xfrm>
            <a:off x="4169341" y="3141556"/>
            <a:ext cx="0" cy="1082472"/>
          </a:xfrm>
          <a:prstGeom prst="line">
            <a:avLst/>
          </a:prstGeom>
          <a:ln w="9525"/>
        </p:spPr>
        <p:style>
          <a:lnRef idx="1">
            <a:schemeClr val="dk1"/>
          </a:lnRef>
          <a:fillRef idx="0">
            <a:schemeClr val="dk1"/>
          </a:fillRef>
          <a:effectRef idx="0">
            <a:schemeClr val="dk1"/>
          </a:effectRef>
          <a:fontRef idx="minor">
            <a:schemeClr val="tx1"/>
          </a:fontRef>
        </p:style>
      </p:cxnSp>
      <p:sp>
        <p:nvSpPr>
          <p:cNvPr id="24" name="textruta 23">
            <a:extLst>
              <a:ext uri="{FF2B5EF4-FFF2-40B4-BE49-F238E27FC236}">
                <a16:creationId xmlns:a16="http://schemas.microsoft.com/office/drawing/2014/main" id="{D8067CCE-F3C7-4186-ADD8-AF321C318A36}"/>
              </a:ext>
            </a:extLst>
          </p:cNvPr>
          <p:cNvSpPr txBox="1"/>
          <p:nvPr/>
        </p:nvSpPr>
        <p:spPr>
          <a:xfrm>
            <a:off x="1657801" y="1892598"/>
            <a:ext cx="3120710" cy="129266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sv-SE"/>
              <a:t>Delmål: Undvik redigeringar direkt i bevisdokumentet</a:t>
            </a:r>
          </a:p>
          <a:p>
            <a:r>
              <a:rPr lang="sv-SE" sz="1400" i="1"/>
              <a:t>För att eliminera behov av att redigera bevisdokumentet efter utfärdande.</a:t>
            </a:r>
          </a:p>
          <a:p>
            <a:r>
              <a:rPr lang="sv-SE" sz="1400" i="1"/>
              <a:t> </a:t>
            </a:r>
          </a:p>
        </p:txBody>
      </p:sp>
      <p:cxnSp>
        <p:nvCxnSpPr>
          <p:cNvPr id="25" name="Rak koppling 24">
            <a:extLst>
              <a:ext uri="{FF2B5EF4-FFF2-40B4-BE49-F238E27FC236}">
                <a16:creationId xmlns:a16="http://schemas.microsoft.com/office/drawing/2014/main" id="{FDBDC66E-8332-4275-8469-CAC5E7AF9743}"/>
              </a:ext>
            </a:extLst>
          </p:cNvPr>
          <p:cNvCxnSpPr>
            <a:cxnSpLocks/>
          </p:cNvCxnSpPr>
          <p:nvPr/>
        </p:nvCxnSpPr>
        <p:spPr>
          <a:xfrm>
            <a:off x="5116067" y="3138562"/>
            <a:ext cx="0" cy="1082472"/>
          </a:xfrm>
          <a:prstGeom prst="line">
            <a:avLst/>
          </a:prstGeom>
          <a:ln w="9525"/>
        </p:spPr>
        <p:style>
          <a:lnRef idx="1">
            <a:schemeClr val="dk1"/>
          </a:lnRef>
          <a:fillRef idx="0">
            <a:schemeClr val="dk1"/>
          </a:fillRef>
          <a:effectRef idx="0">
            <a:schemeClr val="dk1"/>
          </a:effectRef>
          <a:fontRef idx="minor">
            <a:schemeClr val="tx1"/>
          </a:fontRef>
        </p:style>
      </p:cxnSp>
      <p:sp>
        <p:nvSpPr>
          <p:cNvPr id="26" name="Ellips 25">
            <a:extLst>
              <a:ext uri="{FF2B5EF4-FFF2-40B4-BE49-F238E27FC236}">
                <a16:creationId xmlns:a16="http://schemas.microsoft.com/office/drawing/2014/main" id="{7DFF4DED-508D-4B6D-B2B3-AC898FC79538}"/>
              </a:ext>
            </a:extLst>
          </p:cNvPr>
          <p:cNvSpPr/>
          <p:nvPr/>
        </p:nvSpPr>
        <p:spPr>
          <a:xfrm>
            <a:off x="8943269" y="4292479"/>
            <a:ext cx="151002" cy="15100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cxnSp>
        <p:nvCxnSpPr>
          <p:cNvPr id="29" name="Rak koppling 28">
            <a:extLst>
              <a:ext uri="{FF2B5EF4-FFF2-40B4-BE49-F238E27FC236}">
                <a16:creationId xmlns:a16="http://schemas.microsoft.com/office/drawing/2014/main" id="{2BD9C4D5-C022-436E-A1C7-8884D67F91FF}"/>
              </a:ext>
            </a:extLst>
          </p:cNvPr>
          <p:cNvCxnSpPr>
            <a:cxnSpLocks/>
          </p:cNvCxnSpPr>
          <p:nvPr/>
        </p:nvCxnSpPr>
        <p:spPr>
          <a:xfrm>
            <a:off x="9012142" y="4453212"/>
            <a:ext cx="0" cy="192947"/>
          </a:xfrm>
          <a:prstGeom prst="line">
            <a:avLst/>
          </a:prstGeom>
          <a:ln w="9525"/>
        </p:spPr>
        <p:style>
          <a:lnRef idx="1">
            <a:schemeClr val="dk1"/>
          </a:lnRef>
          <a:fillRef idx="0">
            <a:schemeClr val="dk1"/>
          </a:fillRef>
          <a:effectRef idx="0">
            <a:schemeClr val="dk1"/>
          </a:effectRef>
          <a:fontRef idx="minor">
            <a:schemeClr val="tx1"/>
          </a:fontRef>
        </p:style>
      </p:cxnSp>
      <p:sp>
        <p:nvSpPr>
          <p:cNvPr id="30" name="textruta 29">
            <a:extLst>
              <a:ext uri="{FF2B5EF4-FFF2-40B4-BE49-F238E27FC236}">
                <a16:creationId xmlns:a16="http://schemas.microsoft.com/office/drawing/2014/main" id="{F6B54A7B-3590-4961-A7B7-FF78F4DD1477}"/>
              </a:ext>
            </a:extLst>
          </p:cNvPr>
          <p:cNvSpPr txBox="1"/>
          <p:nvPr/>
        </p:nvSpPr>
        <p:spPr>
          <a:xfrm>
            <a:off x="8267686" y="4671197"/>
            <a:ext cx="2357312" cy="33855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sv-SE" sz="1600"/>
              <a:t>Information om lösningen</a:t>
            </a:r>
          </a:p>
        </p:txBody>
      </p:sp>
      <p:sp>
        <p:nvSpPr>
          <p:cNvPr id="31" name="textruta 30">
            <a:extLst>
              <a:ext uri="{FF2B5EF4-FFF2-40B4-BE49-F238E27FC236}">
                <a16:creationId xmlns:a16="http://schemas.microsoft.com/office/drawing/2014/main" id="{C19F9A95-D9E8-4D85-B62C-0FADD36D43DF}"/>
              </a:ext>
            </a:extLst>
          </p:cNvPr>
          <p:cNvSpPr txBox="1"/>
          <p:nvPr/>
        </p:nvSpPr>
        <p:spPr>
          <a:xfrm>
            <a:off x="8871850" y="1909219"/>
            <a:ext cx="3120710" cy="187743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sv-SE"/>
              <a:t>Kommande delmål</a:t>
            </a:r>
          </a:p>
          <a:p>
            <a:pPr marL="285750" indent="-285750">
              <a:buFontTx/>
              <a:buChar char="-"/>
            </a:pPr>
            <a:r>
              <a:rPr lang="sv-SE" sz="1400"/>
              <a:t>Spara beslut om examen i sin helhet</a:t>
            </a:r>
          </a:p>
          <a:p>
            <a:pPr marL="285750" indent="-285750">
              <a:buFontTx/>
              <a:buChar char="-"/>
            </a:pPr>
            <a:r>
              <a:rPr lang="sv-SE" sz="1400"/>
              <a:t>Ändringar och rättelser av beslut om examen</a:t>
            </a:r>
          </a:p>
          <a:p>
            <a:pPr marL="285750" indent="-285750">
              <a:buFontTx/>
              <a:buChar char="-"/>
            </a:pPr>
            <a:r>
              <a:rPr lang="sv-SE" sz="1400"/>
              <a:t>E-signering av bevisdokumentet</a:t>
            </a:r>
          </a:p>
          <a:p>
            <a:pPr marL="285750" indent="-285750">
              <a:buFontTx/>
              <a:buChar char="-"/>
            </a:pPr>
            <a:r>
              <a:rPr lang="sv-SE" sz="1400"/>
              <a:t>Student ska kunna hämta sitt examensbevis i </a:t>
            </a:r>
            <a:r>
              <a:rPr lang="sv-SE" sz="1400" err="1"/>
              <a:t>Ladok</a:t>
            </a:r>
            <a:endParaRPr lang="sv-SE" sz="1400"/>
          </a:p>
          <a:p>
            <a:pPr marL="285750" indent="-285750">
              <a:buFontTx/>
              <a:buChar char="-"/>
            </a:pPr>
            <a:endParaRPr lang="sv-SE" sz="1400"/>
          </a:p>
        </p:txBody>
      </p:sp>
      <p:cxnSp>
        <p:nvCxnSpPr>
          <p:cNvPr id="32" name="Rak koppling 31">
            <a:extLst>
              <a:ext uri="{FF2B5EF4-FFF2-40B4-BE49-F238E27FC236}">
                <a16:creationId xmlns:a16="http://schemas.microsoft.com/office/drawing/2014/main" id="{B403FE7D-18AC-42DE-80E4-7E2B295A049F}"/>
              </a:ext>
            </a:extLst>
          </p:cNvPr>
          <p:cNvCxnSpPr>
            <a:cxnSpLocks/>
          </p:cNvCxnSpPr>
          <p:nvPr/>
        </p:nvCxnSpPr>
        <p:spPr>
          <a:xfrm>
            <a:off x="10921050" y="3786656"/>
            <a:ext cx="0" cy="515554"/>
          </a:xfrm>
          <a:prstGeom prst="line">
            <a:avLst/>
          </a:prstGeom>
          <a:ln w="9525"/>
        </p:spPr>
        <p:style>
          <a:lnRef idx="1">
            <a:schemeClr val="dk1"/>
          </a:lnRef>
          <a:fillRef idx="0">
            <a:schemeClr val="dk1"/>
          </a:fillRef>
          <a:effectRef idx="0">
            <a:schemeClr val="dk1"/>
          </a:effectRef>
          <a:fontRef idx="minor">
            <a:schemeClr val="tx1"/>
          </a:fontRef>
        </p:style>
      </p:cxnSp>
      <p:cxnSp>
        <p:nvCxnSpPr>
          <p:cNvPr id="36" name="Rak koppling 35">
            <a:extLst>
              <a:ext uri="{FF2B5EF4-FFF2-40B4-BE49-F238E27FC236}">
                <a16:creationId xmlns:a16="http://schemas.microsoft.com/office/drawing/2014/main" id="{C5F2C273-D316-47D3-A0CF-6AF522150304}"/>
              </a:ext>
            </a:extLst>
          </p:cNvPr>
          <p:cNvCxnSpPr>
            <a:cxnSpLocks/>
          </p:cNvCxnSpPr>
          <p:nvPr/>
        </p:nvCxnSpPr>
        <p:spPr>
          <a:xfrm rot="16200000">
            <a:off x="6235974" y="-2134391"/>
            <a:ext cx="0" cy="5710551"/>
          </a:xfrm>
          <a:prstGeom prst="line">
            <a:avLst/>
          </a:prstGeom>
          <a:ln w="9525">
            <a:prstDash val="solid"/>
          </a:ln>
        </p:spPr>
        <p:style>
          <a:lnRef idx="1">
            <a:schemeClr val="dk1"/>
          </a:lnRef>
          <a:fillRef idx="0">
            <a:schemeClr val="dk1"/>
          </a:fillRef>
          <a:effectRef idx="0">
            <a:schemeClr val="dk1"/>
          </a:effectRef>
          <a:fontRef idx="minor">
            <a:schemeClr val="tx1"/>
          </a:fontRef>
        </p:style>
      </p:cxnSp>
      <p:sp>
        <p:nvSpPr>
          <p:cNvPr id="37" name="textruta 36">
            <a:extLst>
              <a:ext uri="{FF2B5EF4-FFF2-40B4-BE49-F238E27FC236}">
                <a16:creationId xmlns:a16="http://schemas.microsoft.com/office/drawing/2014/main" id="{D2B56A8C-DD76-4E75-9EF8-A9E7F62C0EFB}"/>
              </a:ext>
            </a:extLst>
          </p:cNvPr>
          <p:cNvSpPr txBox="1"/>
          <p:nvPr/>
        </p:nvSpPr>
        <p:spPr>
          <a:xfrm>
            <a:off x="5312885" y="260657"/>
            <a:ext cx="1292787" cy="461665"/>
          </a:xfrm>
          <a:prstGeom prst="rect">
            <a:avLst/>
          </a:prstGeom>
          <a:noFill/>
        </p:spPr>
        <p:txBody>
          <a:bodyPr wrap="square" lIns="91440" tIns="45720" rIns="91440" bIns="45720" rtlCol="0" anchor="t">
            <a:spAutoFit/>
          </a:bodyPr>
          <a:lstStyle/>
          <a:p>
            <a:r>
              <a:rPr lang="sv-SE" sz="2400"/>
              <a:t>Tidslinje </a:t>
            </a:r>
          </a:p>
        </p:txBody>
      </p:sp>
      <p:sp>
        <p:nvSpPr>
          <p:cNvPr id="47" name="Ellips 46">
            <a:extLst>
              <a:ext uri="{FF2B5EF4-FFF2-40B4-BE49-F238E27FC236}">
                <a16:creationId xmlns:a16="http://schemas.microsoft.com/office/drawing/2014/main" id="{658D1C55-7D48-4DC9-B657-2F944B42F463}"/>
              </a:ext>
            </a:extLst>
          </p:cNvPr>
          <p:cNvSpPr/>
          <p:nvPr/>
        </p:nvSpPr>
        <p:spPr>
          <a:xfrm>
            <a:off x="10753273" y="4205737"/>
            <a:ext cx="335555" cy="32985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38" name="textruta 37">
            <a:extLst>
              <a:ext uri="{FF2B5EF4-FFF2-40B4-BE49-F238E27FC236}">
                <a16:creationId xmlns:a16="http://schemas.microsoft.com/office/drawing/2014/main" id="{ED62B30A-DF03-37C6-8A33-1646CE690DB4}"/>
              </a:ext>
            </a:extLst>
          </p:cNvPr>
          <p:cNvSpPr txBox="1"/>
          <p:nvPr/>
        </p:nvSpPr>
        <p:spPr>
          <a:xfrm>
            <a:off x="1657801" y="3543975"/>
            <a:ext cx="1439124"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v-SE" sz="1600"/>
              <a:t>Lösningsförslag</a:t>
            </a:r>
          </a:p>
        </p:txBody>
      </p:sp>
      <p:sp>
        <p:nvSpPr>
          <p:cNvPr id="65" name="Ellips 64">
            <a:extLst>
              <a:ext uri="{FF2B5EF4-FFF2-40B4-BE49-F238E27FC236}">
                <a16:creationId xmlns:a16="http://schemas.microsoft.com/office/drawing/2014/main" id="{D5E0FF3B-020C-4F93-989E-E61F64DCBA50}"/>
              </a:ext>
            </a:extLst>
          </p:cNvPr>
          <p:cNvSpPr/>
          <p:nvPr/>
        </p:nvSpPr>
        <p:spPr>
          <a:xfrm>
            <a:off x="5846048" y="4289795"/>
            <a:ext cx="151002" cy="15100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66" name="Ellips 65">
            <a:extLst>
              <a:ext uri="{FF2B5EF4-FFF2-40B4-BE49-F238E27FC236}">
                <a16:creationId xmlns:a16="http://schemas.microsoft.com/office/drawing/2014/main" id="{66E70861-6328-4AB4-A9BF-0F65002634CF}"/>
              </a:ext>
            </a:extLst>
          </p:cNvPr>
          <p:cNvSpPr/>
          <p:nvPr/>
        </p:nvSpPr>
        <p:spPr>
          <a:xfrm>
            <a:off x="4951872" y="4224028"/>
            <a:ext cx="335555" cy="32985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72" name="Ellips 71">
            <a:extLst>
              <a:ext uri="{FF2B5EF4-FFF2-40B4-BE49-F238E27FC236}">
                <a16:creationId xmlns:a16="http://schemas.microsoft.com/office/drawing/2014/main" id="{30ED5431-294D-40F8-8A09-E626C5CCAA9C}"/>
              </a:ext>
            </a:extLst>
          </p:cNvPr>
          <p:cNvSpPr/>
          <p:nvPr/>
        </p:nvSpPr>
        <p:spPr>
          <a:xfrm>
            <a:off x="7038100" y="4289795"/>
            <a:ext cx="151002" cy="15100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73" name="textruta 72">
            <a:extLst>
              <a:ext uri="{FF2B5EF4-FFF2-40B4-BE49-F238E27FC236}">
                <a16:creationId xmlns:a16="http://schemas.microsoft.com/office/drawing/2014/main" id="{D6023A33-7E55-44D6-A210-A342F69BC87C}"/>
              </a:ext>
            </a:extLst>
          </p:cNvPr>
          <p:cNvSpPr txBox="1"/>
          <p:nvPr/>
        </p:nvSpPr>
        <p:spPr>
          <a:xfrm>
            <a:off x="6381678" y="3390135"/>
            <a:ext cx="1464363"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v-SE" sz="1600"/>
              <a:t>Justering av lösningsförslag</a:t>
            </a:r>
          </a:p>
        </p:txBody>
      </p:sp>
    </p:spTree>
    <p:extLst>
      <p:ext uri="{BB962C8B-B14F-4D97-AF65-F5344CB8AC3E}">
        <p14:creationId xmlns:p14="http://schemas.microsoft.com/office/powerpoint/2010/main" val="1467723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2134153-8383-4403-85BF-D6C9F152D599}"/>
              </a:ext>
            </a:extLst>
          </p:cNvPr>
          <p:cNvSpPr>
            <a:spLocks noGrp="1"/>
          </p:cNvSpPr>
          <p:nvPr>
            <p:ph type="title" idx="4294967295"/>
          </p:nvPr>
        </p:nvSpPr>
        <p:spPr>
          <a:xfrm>
            <a:off x="838200" y="556949"/>
            <a:ext cx="10515600" cy="4929452"/>
          </a:xfrm>
          <a:solidFill>
            <a:schemeClr val="accent6">
              <a:lumMod val="60000"/>
              <a:lumOff val="40000"/>
            </a:schemeClr>
          </a:solidFill>
        </p:spPr>
        <p:txBody>
          <a:bodyPr vert="horz" lIns="91440" tIns="45720" rIns="91440" bIns="45720" rtlCol="0" anchor="t">
            <a:normAutofit/>
          </a:bodyPr>
          <a:lstStyle/>
          <a:p>
            <a:pPr algn="ctr"/>
            <a:br>
              <a:rPr lang="en-US" sz="6600">
                <a:latin typeface="+mj-lt"/>
                <a:cs typeface="+mj-cs"/>
              </a:rPr>
            </a:br>
            <a:r>
              <a:rPr lang="en-US" sz="6600" err="1">
                <a:latin typeface="+mj-lt"/>
                <a:cs typeface="+mj-cs"/>
              </a:rPr>
              <a:t>Sammanfattning</a:t>
            </a:r>
            <a:r>
              <a:rPr lang="en-US" sz="6600">
                <a:latin typeface="+mj-lt"/>
                <a:cs typeface="+mj-cs"/>
              </a:rPr>
              <a:t>/</a:t>
            </a:r>
            <a:br>
              <a:rPr lang="en-US" sz="6600">
                <a:latin typeface="+mj-lt"/>
                <a:cs typeface="+mj-cs"/>
              </a:rPr>
            </a:br>
            <a:r>
              <a:rPr lang="en-US" sz="6600">
                <a:latin typeface="+mj-lt"/>
                <a:cs typeface="+mj-cs"/>
              </a:rPr>
              <a:t>repetition av </a:t>
            </a:r>
            <a:r>
              <a:rPr lang="en-US" sz="6600" err="1">
                <a:latin typeface="+mj-lt"/>
                <a:cs typeface="+mj-cs"/>
              </a:rPr>
              <a:t>tidigare</a:t>
            </a:r>
            <a:r>
              <a:rPr lang="en-US" sz="6600">
                <a:latin typeface="+mj-lt"/>
                <a:cs typeface="+mj-cs"/>
              </a:rPr>
              <a:t> information</a:t>
            </a:r>
          </a:p>
        </p:txBody>
      </p:sp>
    </p:spTree>
    <p:extLst>
      <p:ext uri="{BB962C8B-B14F-4D97-AF65-F5344CB8AC3E}">
        <p14:creationId xmlns:p14="http://schemas.microsoft.com/office/powerpoint/2010/main" val="1503610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3">
            <a:extLst>
              <a:ext uri="{FF2B5EF4-FFF2-40B4-BE49-F238E27FC236}">
                <a16:creationId xmlns:a16="http://schemas.microsoft.com/office/drawing/2014/main" id="{3A2AB668-85D1-4DC2-97C1-C170C7408AB0}"/>
              </a:ext>
            </a:extLst>
          </p:cNvPr>
          <p:cNvGraphicFramePr>
            <a:graphicFrameLocks noGrp="1"/>
          </p:cNvGraphicFramePr>
          <p:nvPr>
            <p:ph idx="1"/>
          </p:nvPr>
        </p:nvGraphicFramePr>
        <p:xfrm>
          <a:off x="838200" y="1643449"/>
          <a:ext cx="10515600" cy="38923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ubrik 1">
            <a:extLst>
              <a:ext uri="{FF2B5EF4-FFF2-40B4-BE49-F238E27FC236}">
                <a16:creationId xmlns:a16="http://schemas.microsoft.com/office/drawing/2014/main" id="{C7FF6615-566E-47F6-AA04-CA7AA4C1A1C3}"/>
              </a:ext>
            </a:extLst>
          </p:cNvPr>
          <p:cNvSpPr>
            <a:spLocks noGrp="1"/>
          </p:cNvSpPr>
          <p:nvPr>
            <p:ph type="title"/>
          </p:nvPr>
        </p:nvSpPr>
        <p:spPr/>
        <p:txBody>
          <a:bodyPr/>
          <a:lstStyle/>
          <a:p>
            <a:r>
              <a:rPr lang="sv-SE">
                <a:latin typeface="Arial"/>
                <a:cs typeface="Arial"/>
              </a:rPr>
              <a:t>Identifierade behov</a:t>
            </a:r>
            <a:endParaRPr lang="sv-SE"/>
          </a:p>
        </p:txBody>
      </p:sp>
    </p:spTree>
    <p:extLst>
      <p:ext uri="{BB962C8B-B14F-4D97-AF65-F5344CB8AC3E}">
        <p14:creationId xmlns:p14="http://schemas.microsoft.com/office/powerpoint/2010/main" val="287814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1B5B3E-4BAB-432D-95ED-254C725E9111}"/>
              </a:ext>
            </a:extLst>
          </p:cNvPr>
          <p:cNvSpPr>
            <a:spLocks noGrp="1"/>
          </p:cNvSpPr>
          <p:nvPr>
            <p:ph type="title"/>
          </p:nvPr>
        </p:nvSpPr>
        <p:spPr/>
        <p:txBody>
          <a:bodyPr/>
          <a:lstStyle/>
          <a:p>
            <a:r>
              <a:rPr lang="sv-SE"/>
              <a:t>Antagande som lösningsförslaget bygger på</a:t>
            </a:r>
          </a:p>
        </p:txBody>
      </p:sp>
      <p:sp>
        <p:nvSpPr>
          <p:cNvPr id="8" name="Ellips 7">
            <a:extLst>
              <a:ext uri="{FF2B5EF4-FFF2-40B4-BE49-F238E27FC236}">
                <a16:creationId xmlns:a16="http://schemas.microsoft.com/office/drawing/2014/main" id="{D5CC922A-C1A4-47F1-8C26-AA3F845DABF2}"/>
              </a:ext>
            </a:extLst>
          </p:cNvPr>
          <p:cNvSpPr/>
          <p:nvPr/>
        </p:nvSpPr>
        <p:spPr>
          <a:xfrm>
            <a:off x="4163627" y="1821405"/>
            <a:ext cx="3133818" cy="2954446"/>
          </a:xfrm>
          <a:prstGeom prst="ellipse">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sv-SE">
                <a:solidFill>
                  <a:schemeClr val="tx1"/>
                </a:solidFill>
              </a:rPr>
              <a:t>Beslut om examen fattas i </a:t>
            </a:r>
            <a:r>
              <a:rPr lang="sv-SE" err="1">
                <a:solidFill>
                  <a:schemeClr val="tx1"/>
                </a:solidFill>
              </a:rPr>
              <a:t>Ladok</a:t>
            </a:r>
            <a:r>
              <a:rPr lang="sv-SE">
                <a:solidFill>
                  <a:schemeClr val="tx1"/>
                </a:solidFill>
              </a:rPr>
              <a:t> och bevisdokumentet är en representation av beslutet</a:t>
            </a:r>
          </a:p>
        </p:txBody>
      </p:sp>
      <p:sp>
        <p:nvSpPr>
          <p:cNvPr id="10" name="Ellips 9">
            <a:extLst>
              <a:ext uri="{FF2B5EF4-FFF2-40B4-BE49-F238E27FC236}">
                <a16:creationId xmlns:a16="http://schemas.microsoft.com/office/drawing/2014/main" id="{AC466CB0-67C1-4C3C-AF16-D9080951A326}"/>
              </a:ext>
            </a:extLst>
          </p:cNvPr>
          <p:cNvSpPr/>
          <p:nvPr/>
        </p:nvSpPr>
        <p:spPr>
          <a:xfrm>
            <a:off x="491970" y="3555804"/>
            <a:ext cx="2583402" cy="905521"/>
          </a:xfrm>
          <a:prstGeom prst="ellipse">
            <a:avLst/>
          </a:prstGeom>
          <a:solidFill>
            <a:schemeClr val="bg1"/>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a:solidFill>
                  <a:schemeClr val="tx1"/>
                </a:solidFill>
              </a:rPr>
              <a:t>Verifiering av examen sker mot beslutet i </a:t>
            </a:r>
            <a:r>
              <a:rPr lang="sv-SE" sz="1600" err="1">
                <a:solidFill>
                  <a:schemeClr val="tx1"/>
                </a:solidFill>
              </a:rPr>
              <a:t>Ladok</a:t>
            </a:r>
            <a:endParaRPr lang="sv-SE" sz="1600">
              <a:solidFill>
                <a:schemeClr val="tx1"/>
              </a:solidFill>
            </a:endParaRPr>
          </a:p>
        </p:txBody>
      </p:sp>
      <p:sp>
        <p:nvSpPr>
          <p:cNvPr id="11" name="Ellips 10">
            <a:extLst>
              <a:ext uri="{FF2B5EF4-FFF2-40B4-BE49-F238E27FC236}">
                <a16:creationId xmlns:a16="http://schemas.microsoft.com/office/drawing/2014/main" id="{4E5CFDB3-E84F-474F-9540-61EE21CA89BD}"/>
              </a:ext>
            </a:extLst>
          </p:cNvPr>
          <p:cNvSpPr/>
          <p:nvPr/>
        </p:nvSpPr>
        <p:spPr>
          <a:xfrm>
            <a:off x="1342193" y="1425028"/>
            <a:ext cx="2583402" cy="905521"/>
          </a:xfrm>
          <a:prstGeom prst="ellipse">
            <a:avLst/>
          </a:prstGeom>
          <a:solidFill>
            <a:schemeClr val="bg1"/>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a:solidFill>
                  <a:schemeClr val="tx1"/>
                </a:solidFill>
              </a:rPr>
              <a:t>Bevisdokumentet (</a:t>
            </a:r>
            <a:r>
              <a:rPr lang="sv-SE" sz="1600" err="1">
                <a:solidFill>
                  <a:schemeClr val="tx1"/>
                </a:solidFill>
              </a:rPr>
              <a:t>PDF:en</a:t>
            </a:r>
            <a:r>
              <a:rPr lang="sv-SE" sz="1600">
                <a:solidFill>
                  <a:schemeClr val="tx1"/>
                </a:solidFill>
              </a:rPr>
              <a:t>) är i sig inget beslut</a:t>
            </a:r>
          </a:p>
        </p:txBody>
      </p:sp>
      <p:sp>
        <p:nvSpPr>
          <p:cNvPr id="12" name="Ellips 11">
            <a:extLst>
              <a:ext uri="{FF2B5EF4-FFF2-40B4-BE49-F238E27FC236}">
                <a16:creationId xmlns:a16="http://schemas.microsoft.com/office/drawing/2014/main" id="{5FE02BB1-B2BE-4299-980A-528F954CC6F5}"/>
              </a:ext>
            </a:extLst>
          </p:cNvPr>
          <p:cNvSpPr/>
          <p:nvPr/>
        </p:nvSpPr>
        <p:spPr>
          <a:xfrm>
            <a:off x="4124415" y="5254909"/>
            <a:ext cx="3173030" cy="1078633"/>
          </a:xfrm>
          <a:prstGeom prst="ellipse">
            <a:avLst/>
          </a:prstGeom>
          <a:solidFill>
            <a:schemeClr val="bg1"/>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a:solidFill>
                  <a:schemeClr val="tx1"/>
                </a:solidFill>
              </a:rPr>
              <a:t>Bevisdokumentet behöver inte skrivas under/signeras för att (beslutet om) examen ska vara giltigt</a:t>
            </a:r>
          </a:p>
        </p:txBody>
      </p:sp>
      <p:sp>
        <p:nvSpPr>
          <p:cNvPr id="14" name="Ellips 13">
            <a:extLst>
              <a:ext uri="{FF2B5EF4-FFF2-40B4-BE49-F238E27FC236}">
                <a16:creationId xmlns:a16="http://schemas.microsoft.com/office/drawing/2014/main" id="{19BE44CD-E26C-470A-AB06-0CC0E9D890EE}"/>
              </a:ext>
            </a:extLst>
          </p:cNvPr>
          <p:cNvSpPr/>
          <p:nvPr/>
        </p:nvSpPr>
        <p:spPr>
          <a:xfrm>
            <a:off x="8498351" y="3555803"/>
            <a:ext cx="2583402" cy="905521"/>
          </a:xfrm>
          <a:prstGeom prst="ellipse">
            <a:avLst/>
          </a:prstGeom>
          <a:solidFill>
            <a:schemeClr val="bg1"/>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a:solidFill>
                  <a:schemeClr val="tx1"/>
                </a:solidFill>
              </a:rPr>
              <a:t>Nya bevisdokument kan genereras på nytt när som helst</a:t>
            </a:r>
          </a:p>
        </p:txBody>
      </p:sp>
      <p:sp>
        <p:nvSpPr>
          <p:cNvPr id="18" name="Ellips 17">
            <a:extLst>
              <a:ext uri="{FF2B5EF4-FFF2-40B4-BE49-F238E27FC236}">
                <a16:creationId xmlns:a16="http://schemas.microsoft.com/office/drawing/2014/main" id="{02846F6D-88F2-4713-83D1-F5A4F4376E58}"/>
              </a:ext>
            </a:extLst>
          </p:cNvPr>
          <p:cNvSpPr/>
          <p:nvPr/>
        </p:nvSpPr>
        <p:spPr>
          <a:xfrm>
            <a:off x="7446751" y="1425028"/>
            <a:ext cx="3295465" cy="905521"/>
          </a:xfrm>
          <a:prstGeom prst="ellipse">
            <a:avLst/>
          </a:prstGeom>
          <a:solidFill>
            <a:schemeClr val="bg1"/>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a:solidFill>
                  <a:schemeClr val="tx1"/>
                </a:solidFill>
              </a:rPr>
              <a:t>Studenter/alumner kan initiera hämtning av ett nytt bevisdokument</a:t>
            </a:r>
          </a:p>
        </p:txBody>
      </p:sp>
    </p:spTree>
    <p:extLst>
      <p:ext uri="{BB962C8B-B14F-4D97-AF65-F5344CB8AC3E}">
        <p14:creationId xmlns:p14="http://schemas.microsoft.com/office/powerpoint/2010/main" val="1188268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innehåll 4">
            <a:extLst>
              <a:ext uri="{FF2B5EF4-FFF2-40B4-BE49-F238E27FC236}">
                <a16:creationId xmlns:a16="http://schemas.microsoft.com/office/drawing/2014/main" id="{2B78A329-8428-4556-A765-0ECBCFC00F2A}"/>
              </a:ext>
            </a:extLst>
          </p:cNvPr>
          <p:cNvPicPr>
            <a:picLocks noGrp="1" noChangeAspect="1"/>
          </p:cNvPicPr>
          <p:nvPr>
            <p:ph idx="1"/>
          </p:nvPr>
        </p:nvPicPr>
        <p:blipFill>
          <a:blip r:embed="rId3"/>
          <a:stretch>
            <a:fillRect/>
          </a:stretch>
        </p:blipFill>
        <p:spPr>
          <a:xfrm>
            <a:off x="330226" y="1799090"/>
            <a:ext cx="11531549" cy="4262665"/>
          </a:xfrm>
        </p:spPr>
      </p:pic>
      <p:sp>
        <p:nvSpPr>
          <p:cNvPr id="3" name="Rubrik 2">
            <a:extLst>
              <a:ext uri="{FF2B5EF4-FFF2-40B4-BE49-F238E27FC236}">
                <a16:creationId xmlns:a16="http://schemas.microsoft.com/office/drawing/2014/main" id="{D1167762-2987-4AB5-8B40-EF34E0BD2782}"/>
              </a:ext>
            </a:extLst>
          </p:cNvPr>
          <p:cNvSpPr>
            <a:spLocks noGrp="1"/>
          </p:cNvSpPr>
          <p:nvPr>
            <p:ph type="title"/>
          </p:nvPr>
        </p:nvSpPr>
        <p:spPr/>
        <p:txBody>
          <a:bodyPr/>
          <a:lstStyle/>
          <a:p>
            <a:r>
              <a:rPr lang="sv-SE">
                <a:latin typeface="Arial"/>
                <a:cs typeface="Arial"/>
              </a:rPr>
              <a:t>Föreslagen process</a:t>
            </a:r>
            <a:endParaRPr lang="sv-SE"/>
          </a:p>
        </p:txBody>
      </p:sp>
    </p:spTree>
    <p:extLst>
      <p:ext uri="{BB962C8B-B14F-4D97-AF65-F5344CB8AC3E}">
        <p14:creationId xmlns:p14="http://schemas.microsoft.com/office/powerpoint/2010/main" val="1559250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2134153-8383-4403-85BF-D6C9F152D599}"/>
              </a:ext>
            </a:extLst>
          </p:cNvPr>
          <p:cNvSpPr>
            <a:spLocks noGrp="1"/>
          </p:cNvSpPr>
          <p:nvPr>
            <p:ph type="title" idx="4294967295"/>
          </p:nvPr>
        </p:nvSpPr>
        <p:spPr>
          <a:xfrm>
            <a:off x="838200" y="556949"/>
            <a:ext cx="10515600" cy="4929452"/>
          </a:xfrm>
          <a:solidFill>
            <a:schemeClr val="accent6">
              <a:lumMod val="60000"/>
              <a:lumOff val="40000"/>
            </a:schemeClr>
          </a:solidFill>
        </p:spPr>
        <p:txBody>
          <a:bodyPr vert="horz" lIns="91440" tIns="45720" rIns="91440" bIns="45720" rtlCol="0" anchor="t">
            <a:normAutofit/>
          </a:bodyPr>
          <a:lstStyle/>
          <a:p>
            <a:pPr algn="ctr"/>
            <a:br>
              <a:rPr lang="en-US" sz="6600">
                <a:latin typeface="+mj-lt"/>
                <a:cs typeface="+mj-cs"/>
              </a:rPr>
            </a:br>
            <a:br>
              <a:rPr lang="en-US" sz="6600">
                <a:latin typeface="+mj-lt"/>
                <a:cs typeface="+mj-cs"/>
              </a:rPr>
            </a:br>
            <a:r>
              <a:rPr lang="en-US" sz="6600">
                <a:latin typeface="+mj-lt"/>
                <a:cs typeface="+mj-cs"/>
              </a:rPr>
              <a:t>Ny information</a:t>
            </a:r>
          </a:p>
        </p:txBody>
      </p:sp>
    </p:spTree>
    <p:extLst>
      <p:ext uri="{BB962C8B-B14F-4D97-AF65-F5344CB8AC3E}">
        <p14:creationId xmlns:p14="http://schemas.microsoft.com/office/powerpoint/2010/main" val="2308869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innehåll 5">
            <a:extLst>
              <a:ext uri="{FF2B5EF4-FFF2-40B4-BE49-F238E27FC236}">
                <a16:creationId xmlns:a16="http://schemas.microsoft.com/office/drawing/2014/main" id="{0264183F-8C9C-B462-F73D-8EC2718039ED}"/>
              </a:ext>
            </a:extLst>
          </p:cNvPr>
          <p:cNvSpPr>
            <a:spLocks noGrp="1"/>
          </p:cNvSpPr>
          <p:nvPr>
            <p:ph idx="1"/>
          </p:nvPr>
        </p:nvSpPr>
        <p:spPr/>
        <p:txBody>
          <a:bodyPr/>
          <a:lstStyle/>
          <a:p>
            <a:pPr marL="342900" indent="-342900">
              <a:buFont typeface="Arial" panose="020B0604020202020204" pitchFamily="34" charset="0"/>
              <a:buChar char="•"/>
            </a:pPr>
            <a:r>
              <a:rPr lang="sv-SE"/>
              <a:t>Beslutet är all information som meddelas studenten, dvs. all information på bevisdokumentet</a:t>
            </a:r>
          </a:p>
          <a:p>
            <a:pPr marL="1028700" lvl="1" indent="-342900"/>
            <a:r>
              <a:rPr lang="sv-SE"/>
              <a:t>Namn och personnummer på den person som beslutet avser</a:t>
            </a:r>
          </a:p>
          <a:p>
            <a:pPr marL="1028700" lvl="1" indent="-342900"/>
            <a:r>
              <a:rPr lang="sv-SE"/>
              <a:t>Ingående kurser och tillgodoräknande (inklusive benämningar och formuleringar)</a:t>
            </a:r>
          </a:p>
          <a:p>
            <a:pPr marL="1028700" lvl="1" indent="-342900"/>
            <a:r>
              <a:rPr lang="sv-SE"/>
              <a:t>Övriga texter i examensbeviset</a:t>
            </a:r>
            <a:br>
              <a:rPr lang="sv-SE"/>
            </a:br>
            <a:endParaRPr lang="sv-SE"/>
          </a:p>
          <a:p>
            <a:pPr marL="342900" indent="-342900">
              <a:buFont typeface="Arial" panose="020B0604020202020204" pitchFamily="34" charset="0"/>
              <a:buChar char="•"/>
            </a:pPr>
            <a:r>
              <a:rPr lang="sv-SE"/>
              <a:t>Layout ingår </a:t>
            </a:r>
            <a:r>
              <a:rPr lang="sv-SE" b="1" i="1"/>
              <a:t>inte</a:t>
            </a:r>
            <a:r>
              <a:rPr lang="sv-SE"/>
              <a:t> i beslutet</a:t>
            </a:r>
          </a:p>
          <a:p>
            <a:pPr marL="342900" indent="-342900">
              <a:buFont typeface="Arial" panose="020B0604020202020204" pitchFamily="34" charset="0"/>
              <a:buChar char="•"/>
            </a:pPr>
            <a:endParaRPr lang="sv-SE"/>
          </a:p>
          <a:p>
            <a:pPr marL="342900" indent="-342900">
              <a:buFont typeface="Arial" panose="020B0604020202020204" pitchFamily="34" charset="0"/>
              <a:buChar char="•"/>
            </a:pPr>
            <a:r>
              <a:rPr lang="sv-SE"/>
              <a:t>Arbete pågår för att spara all information som ingår i beslutet i sin helhet</a:t>
            </a:r>
          </a:p>
          <a:p>
            <a:pPr marL="1028700" lvl="1" indent="-342900"/>
            <a:r>
              <a:rPr lang="sv-SE"/>
              <a:t>Detta kommer att utgöra urkunden</a:t>
            </a:r>
          </a:p>
        </p:txBody>
      </p:sp>
      <p:sp>
        <p:nvSpPr>
          <p:cNvPr id="5" name="Rubrik 4">
            <a:extLst>
              <a:ext uri="{FF2B5EF4-FFF2-40B4-BE49-F238E27FC236}">
                <a16:creationId xmlns:a16="http://schemas.microsoft.com/office/drawing/2014/main" id="{BB74B62E-ECDE-322E-8981-464EE9460822}"/>
              </a:ext>
            </a:extLst>
          </p:cNvPr>
          <p:cNvSpPr>
            <a:spLocks noGrp="1"/>
          </p:cNvSpPr>
          <p:nvPr>
            <p:ph type="title"/>
          </p:nvPr>
        </p:nvSpPr>
        <p:spPr/>
        <p:txBody>
          <a:bodyPr/>
          <a:lstStyle/>
          <a:p>
            <a:r>
              <a:rPr lang="sv-SE"/>
              <a:t>Beslutet om examen</a:t>
            </a:r>
          </a:p>
        </p:txBody>
      </p:sp>
    </p:spTree>
    <p:extLst>
      <p:ext uri="{BB962C8B-B14F-4D97-AF65-F5344CB8AC3E}">
        <p14:creationId xmlns:p14="http://schemas.microsoft.com/office/powerpoint/2010/main" val="100211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ubriksido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xtsido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ild och grafi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A4B926F0F6414294E74DFDB09D6455" ma:contentTypeVersion="4" ma:contentTypeDescription="Create a new document." ma:contentTypeScope="" ma:versionID="2cee3edecef4a5a3ae4b93a2609c7e43">
  <xsd:schema xmlns:xsd="http://www.w3.org/2001/XMLSchema" xmlns:xs="http://www.w3.org/2001/XMLSchema" xmlns:p="http://schemas.microsoft.com/office/2006/metadata/properties" xmlns:ns2="ef4dd929-0ce4-4668-9121-fb169f8b34d6" targetNamespace="http://schemas.microsoft.com/office/2006/metadata/properties" ma:root="true" ma:fieldsID="465afd20a6e3aba2cf073bb8635d0e31" ns2:_="">
    <xsd:import namespace="ef4dd929-0ce4-4668-9121-fb169f8b34d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4dd929-0ce4-4668-9121-fb169f8b34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FFDC98-80FC-400F-8361-D9768EAB2C4A}">
  <ds:schemaRefs>
    <ds:schemaRef ds:uri="ef4dd929-0ce4-4668-9121-fb169f8b34d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8182E27-86E6-42F9-8A0F-6B1CFA342AC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49CB488-B485-409D-8FBA-BC864D1735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9</Notes>
  <HiddenSlides>0</HiddenSlide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Rubriksidor</vt:lpstr>
      <vt:lpstr>Textsidor</vt:lpstr>
      <vt:lpstr>Bild och grafik</vt:lpstr>
      <vt:lpstr>Tematräff  Digital examen</vt:lpstr>
      <vt:lpstr>Agenda</vt:lpstr>
      <vt:lpstr>PowerPoint Presentation</vt:lpstr>
      <vt:lpstr> Sammanfattning/ repetition av tidigare information</vt:lpstr>
      <vt:lpstr>Identifierade behov</vt:lpstr>
      <vt:lpstr>Antagande som lösningsförslaget bygger på</vt:lpstr>
      <vt:lpstr>Föreslagen process</vt:lpstr>
      <vt:lpstr>  Ny information</vt:lpstr>
      <vt:lpstr>Beslutet om examen</vt:lpstr>
      <vt:lpstr>Rättelser och ändringar</vt:lpstr>
      <vt:lpstr> Rättelser som görs i andra delar av systemet </vt:lpstr>
      <vt:lpstr>Pågående och kommande delmål </vt:lpstr>
      <vt:lpstr>  Frågor?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Microsoft Office User</dc:creator>
  <cp:revision>1</cp:revision>
  <dcterms:created xsi:type="dcterms:W3CDTF">2021-02-26T13:28:00Z</dcterms:created>
  <dcterms:modified xsi:type="dcterms:W3CDTF">2022-06-21T12:38:28Z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0x0101002CA4B926F0F6414294E74DFDB09D6455</vt:lpwstr>
  </property>
</Properties>
</file>